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mp3" ContentType="audio/mpe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1" r:id="rId6"/>
    <p:sldId id="260" r:id="rId7"/>
    <p:sldId id="259" r:id="rId8"/>
    <p:sldId id="258" r:id="rId9"/>
    <p:sldId id="257" r:id="rId10"/>
    <p:sldId id="264" r:id="rId11"/>
    <p:sldId id="263" r:id="rId12"/>
    <p:sldId id="262" r:id="rId13"/>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FFFFFF"/>
    <a:srgbClr val="FF33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1" d="100"/>
          <a:sy n="91" d="100"/>
        </p:scale>
        <p:origin x="-534"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dra Štambuk" userId="57dc3b68-088a-45de-9236-fd178a7068ed" providerId="ADAL" clId="{16E6A0F1-D3B9-4CDF-948B-B992EE31AEB1}"/>
    <pc:docChg chg="modSld">
      <pc:chgData name="Sandra Štambuk" userId="57dc3b68-088a-45de-9236-fd178a7068ed" providerId="ADAL" clId="{16E6A0F1-D3B9-4CDF-948B-B992EE31AEB1}" dt="2022-03-14T01:05:50.101" v="5"/>
      <pc:docMkLst>
        <pc:docMk/>
      </pc:docMkLst>
      <pc:sldChg chg="modAnim">
        <pc:chgData name="Sandra Štambuk" userId="57dc3b68-088a-45de-9236-fd178a7068ed" providerId="ADAL" clId="{16E6A0F1-D3B9-4CDF-948B-B992EE31AEB1}" dt="2022-03-14T01:05:50.101" v="5"/>
        <pc:sldMkLst>
          <pc:docMk/>
          <pc:sldMk cId="1802046008" sldId="264"/>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AB0FA93B-CE15-465E-BD89-CF391FB0D9F4}"/>
              </a:ext>
            </a:extLst>
          </p:cNvPr>
          <p:cNvSpPr>
            <a:spLocks noGrp="1"/>
          </p:cNvSpPr>
          <p:nvPr>
            <p:ph type="ctrTitle"/>
          </p:nvPr>
        </p:nvSpPr>
        <p:spPr>
          <a:xfrm>
            <a:off x="1524000" y="1122363"/>
            <a:ext cx="9144000" cy="2387600"/>
          </a:xfrm>
        </p:spPr>
        <p:txBody>
          <a:bodyPr anchor="b"/>
          <a:lstStyle>
            <a:lvl1pPr algn="ctr">
              <a:defRPr sz="6000"/>
            </a:lvl1pPr>
          </a:lstStyle>
          <a:p>
            <a:r>
              <a:rPr lang="hr-HR"/>
              <a:t>Kliknite da biste uredili stil naslova matrice</a:t>
            </a:r>
          </a:p>
        </p:txBody>
      </p:sp>
      <p:sp>
        <p:nvSpPr>
          <p:cNvPr id="3" name="Podnaslov 2">
            <a:extLst>
              <a:ext uri="{FF2B5EF4-FFF2-40B4-BE49-F238E27FC236}">
                <a16:creationId xmlns:a16="http://schemas.microsoft.com/office/drawing/2014/main" xmlns="" id="{9395DF75-700F-4A78-8D05-87A29FDCEC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p>
        </p:txBody>
      </p:sp>
      <p:sp>
        <p:nvSpPr>
          <p:cNvPr id="4" name="Rezervirano mjesto datuma 3">
            <a:extLst>
              <a:ext uri="{FF2B5EF4-FFF2-40B4-BE49-F238E27FC236}">
                <a16:creationId xmlns:a16="http://schemas.microsoft.com/office/drawing/2014/main" xmlns="" id="{8B4E5ADE-DC5D-4BE1-A4B6-E93D6E58B800}"/>
              </a:ext>
            </a:extLst>
          </p:cNvPr>
          <p:cNvSpPr>
            <a:spLocks noGrp="1"/>
          </p:cNvSpPr>
          <p:nvPr>
            <p:ph type="dt" sz="half" idx="10"/>
          </p:nvPr>
        </p:nvSpPr>
        <p:spPr/>
        <p:txBody>
          <a:bodyPr/>
          <a:lstStyle/>
          <a:p>
            <a:fld id="{9B3E8673-66AA-4890-9F1B-951C2791869E}" type="datetimeFigureOut">
              <a:rPr lang="hr-HR" smtClean="0"/>
              <a:pPr/>
              <a:t>16.3.2022.</a:t>
            </a:fld>
            <a:endParaRPr lang="hr-HR"/>
          </a:p>
        </p:txBody>
      </p:sp>
      <p:sp>
        <p:nvSpPr>
          <p:cNvPr id="5" name="Rezervirano mjesto podnožja 4">
            <a:extLst>
              <a:ext uri="{FF2B5EF4-FFF2-40B4-BE49-F238E27FC236}">
                <a16:creationId xmlns:a16="http://schemas.microsoft.com/office/drawing/2014/main" xmlns="" id="{8FFE2B12-C72C-48BA-ABD1-F0F3EF3ABEC0}"/>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xmlns="" id="{51D4FB9F-892B-45E5-8B39-509030B54119}"/>
              </a:ext>
            </a:extLst>
          </p:cNvPr>
          <p:cNvSpPr>
            <a:spLocks noGrp="1"/>
          </p:cNvSpPr>
          <p:nvPr>
            <p:ph type="sldNum" sz="quarter" idx="12"/>
          </p:nvPr>
        </p:nvSpPr>
        <p:spPr/>
        <p:txBody>
          <a:bodyPr/>
          <a:lstStyle/>
          <a:p>
            <a:fld id="{5FF67BB8-B653-4FCB-A363-CAB6BB4CFE98}" type="slidenum">
              <a:rPr lang="hr-HR" smtClean="0"/>
              <a:pPr/>
              <a:t>‹#›</a:t>
            </a:fld>
            <a:endParaRPr lang="hr-HR"/>
          </a:p>
        </p:txBody>
      </p:sp>
    </p:spTree>
    <p:extLst>
      <p:ext uri="{BB962C8B-B14F-4D97-AF65-F5344CB8AC3E}">
        <p14:creationId xmlns:p14="http://schemas.microsoft.com/office/powerpoint/2010/main" xmlns="" val="1646070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7B408E7B-D35B-4CCD-8779-8E9259DFC472}"/>
              </a:ext>
            </a:extLst>
          </p:cNvPr>
          <p:cNvSpPr>
            <a:spLocks noGrp="1"/>
          </p:cNvSpPr>
          <p:nvPr>
            <p:ph type="title"/>
          </p:nvPr>
        </p:nvSpPr>
        <p:spPr/>
        <p:txBody>
          <a:bodyPr/>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xmlns="" id="{D0ACB6A9-3A46-4F65-83D3-361BA46C8267}"/>
              </a:ext>
            </a:extLst>
          </p:cNvPr>
          <p:cNvSpPr>
            <a:spLocks noGrp="1"/>
          </p:cNvSpPr>
          <p:nvPr>
            <p:ph type="body" orient="vert" idx="1"/>
          </p:nvPr>
        </p:nvSpPr>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a16="http://schemas.microsoft.com/office/drawing/2014/main" xmlns="" id="{F677FA35-AA8F-40F2-B2BA-6E01BC9310FF}"/>
              </a:ext>
            </a:extLst>
          </p:cNvPr>
          <p:cNvSpPr>
            <a:spLocks noGrp="1"/>
          </p:cNvSpPr>
          <p:nvPr>
            <p:ph type="dt" sz="half" idx="10"/>
          </p:nvPr>
        </p:nvSpPr>
        <p:spPr/>
        <p:txBody>
          <a:bodyPr/>
          <a:lstStyle/>
          <a:p>
            <a:fld id="{9B3E8673-66AA-4890-9F1B-951C2791869E}" type="datetimeFigureOut">
              <a:rPr lang="hr-HR" smtClean="0"/>
              <a:pPr/>
              <a:t>16.3.2022.</a:t>
            </a:fld>
            <a:endParaRPr lang="hr-HR"/>
          </a:p>
        </p:txBody>
      </p:sp>
      <p:sp>
        <p:nvSpPr>
          <p:cNvPr id="5" name="Rezervirano mjesto podnožja 4">
            <a:extLst>
              <a:ext uri="{FF2B5EF4-FFF2-40B4-BE49-F238E27FC236}">
                <a16:creationId xmlns:a16="http://schemas.microsoft.com/office/drawing/2014/main" xmlns="" id="{4CF2C33C-C9BA-4B20-A467-CA6152A8D2DB}"/>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xmlns="" id="{E41B3EF3-AEED-41CE-BAE7-20AD0E3B5D43}"/>
              </a:ext>
            </a:extLst>
          </p:cNvPr>
          <p:cNvSpPr>
            <a:spLocks noGrp="1"/>
          </p:cNvSpPr>
          <p:nvPr>
            <p:ph type="sldNum" sz="quarter" idx="12"/>
          </p:nvPr>
        </p:nvSpPr>
        <p:spPr/>
        <p:txBody>
          <a:bodyPr/>
          <a:lstStyle/>
          <a:p>
            <a:fld id="{5FF67BB8-B653-4FCB-A363-CAB6BB4CFE98}" type="slidenum">
              <a:rPr lang="hr-HR" smtClean="0"/>
              <a:pPr/>
              <a:t>‹#›</a:t>
            </a:fld>
            <a:endParaRPr lang="hr-HR"/>
          </a:p>
        </p:txBody>
      </p:sp>
    </p:spTree>
    <p:extLst>
      <p:ext uri="{BB962C8B-B14F-4D97-AF65-F5344CB8AC3E}">
        <p14:creationId xmlns:p14="http://schemas.microsoft.com/office/powerpoint/2010/main" xmlns="" val="1484258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a:extLst>
              <a:ext uri="{FF2B5EF4-FFF2-40B4-BE49-F238E27FC236}">
                <a16:creationId xmlns:a16="http://schemas.microsoft.com/office/drawing/2014/main" xmlns="" id="{BA32DE09-0559-40DD-9BE0-E21B1E9AED85}"/>
              </a:ext>
            </a:extLst>
          </p:cNvPr>
          <p:cNvSpPr>
            <a:spLocks noGrp="1"/>
          </p:cNvSpPr>
          <p:nvPr>
            <p:ph type="title" orient="vert"/>
          </p:nvPr>
        </p:nvSpPr>
        <p:spPr>
          <a:xfrm>
            <a:off x="8724900" y="365125"/>
            <a:ext cx="2628900" cy="5811838"/>
          </a:xfrm>
        </p:spPr>
        <p:txBody>
          <a:bodyPr vert="eaVert"/>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xmlns="" id="{EF48CDFB-6108-447A-A158-0916C533503F}"/>
              </a:ext>
            </a:extLst>
          </p:cNvPr>
          <p:cNvSpPr>
            <a:spLocks noGrp="1"/>
          </p:cNvSpPr>
          <p:nvPr>
            <p:ph type="body" orient="vert" idx="1"/>
          </p:nvPr>
        </p:nvSpPr>
        <p:spPr>
          <a:xfrm>
            <a:off x="838200" y="365125"/>
            <a:ext cx="7734300" cy="5811838"/>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a16="http://schemas.microsoft.com/office/drawing/2014/main" xmlns="" id="{BBD532AC-CDE4-40FB-AE96-4BC0A7A15B66}"/>
              </a:ext>
            </a:extLst>
          </p:cNvPr>
          <p:cNvSpPr>
            <a:spLocks noGrp="1"/>
          </p:cNvSpPr>
          <p:nvPr>
            <p:ph type="dt" sz="half" idx="10"/>
          </p:nvPr>
        </p:nvSpPr>
        <p:spPr/>
        <p:txBody>
          <a:bodyPr/>
          <a:lstStyle/>
          <a:p>
            <a:fld id="{9B3E8673-66AA-4890-9F1B-951C2791869E}" type="datetimeFigureOut">
              <a:rPr lang="hr-HR" smtClean="0"/>
              <a:pPr/>
              <a:t>16.3.2022.</a:t>
            </a:fld>
            <a:endParaRPr lang="hr-HR"/>
          </a:p>
        </p:txBody>
      </p:sp>
      <p:sp>
        <p:nvSpPr>
          <p:cNvPr id="5" name="Rezervirano mjesto podnožja 4">
            <a:extLst>
              <a:ext uri="{FF2B5EF4-FFF2-40B4-BE49-F238E27FC236}">
                <a16:creationId xmlns:a16="http://schemas.microsoft.com/office/drawing/2014/main" xmlns="" id="{534CC979-6B3F-48D6-B676-8966C65524F6}"/>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xmlns="" id="{5BB446D1-6FD2-4DDC-9ECA-DEC175F65CE4}"/>
              </a:ext>
            </a:extLst>
          </p:cNvPr>
          <p:cNvSpPr>
            <a:spLocks noGrp="1"/>
          </p:cNvSpPr>
          <p:nvPr>
            <p:ph type="sldNum" sz="quarter" idx="12"/>
          </p:nvPr>
        </p:nvSpPr>
        <p:spPr/>
        <p:txBody>
          <a:bodyPr/>
          <a:lstStyle/>
          <a:p>
            <a:fld id="{5FF67BB8-B653-4FCB-A363-CAB6BB4CFE98}" type="slidenum">
              <a:rPr lang="hr-HR" smtClean="0"/>
              <a:pPr/>
              <a:t>‹#›</a:t>
            </a:fld>
            <a:endParaRPr lang="hr-HR"/>
          </a:p>
        </p:txBody>
      </p:sp>
    </p:spTree>
    <p:extLst>
      <p:ext uri="{BB962C8B-B14F-4D97-AF65-F5344CB8AC3E}">
        <p14:creationId xmlns:p14="http://schemas.microsoft.com/office/powerpoint/2010/main" xmlns="" val="804248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A5223463-2117-4A5D-A9F3-94766497C40C}"/>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xmlns="" id="{807724F0-9342-4650-85C9-6DE053D9A005}"/>
              </a:ext>
            </a:extLst>
          </p:cNvPr>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a16="http://schemas.microsoft.com/office/drawing/2014/main" xmlns="" id="{27A978D9-98BF-4BCB-A9BC-1E23A442C5BD}"/>
              </a:ext>
            </a:extLst>
          </p:cNvPr>
          <p:cNvSpPr>
            <a:spLocks noGrp="1"/>
          </p:cNvSpPr>
          <p:nvPr>
            <p:ph type="dt" sz="half" idx="10"/>
          </p:nvPr>
        </p:nvSpPr>
        <p:spPr/>
        <p:txBody>
          <a:bodyPr/>
          <a:lstStyle/>
          <a:p>
            <a:fld id="{9B3E8673-66AA-4890-9F1B-951C2791869E}" type="datetimeFigureOut">
              <a:rPr lang="hr-HR" smtClean="0"/>
              <a:pPr/>
              <a:t>16.3.2022.</a:t>
            </a:fld>
            <a:endParaRPr lang="hr-HR"/>
          </a:p>
        </p:txBody>
      </p:sp>
      <p:sp>
        <p:nvSpPr>
          <p:cNvPr id="5" name="Rezervirano mjesto podnožja 4">
            <a:extLst>
              <a:ext uri="{FF2B5EF4-FFF2-40B4-BE49-F238E27FC236}">
                <a16:creationId xmlns:a16="http://schemas.microsoft.com/office/drawing/2014/main" xmlns="" id="{6517A1B2-F1FF-47C9-9D21-BF203BE20C06}"/>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xmlns="" id="{6D907A7A-97D4-4A52-ABEC-D05369A1595D}"/>
              </a:ext>
            </a:extLst>
          </p:cNvPr>
          <p:cNvSpPr>
            <a:spLocks noGrp="1"/>
          </p:cNvSpPr>
          <p:nvPr>
            <p:ph type="sldNum" sz="quarter" idx="12"/>
          </p:nvPr>
        </p:nvSpPr>
        <p:spPr/>
        <p:txBody>
          <a:bodyPr/>
          <a:lstStyle/>
          <a:p>
            <a:fld id="{5FF67BB8-B653-4FCB-A363-CAB6BB4CFE98}" type="slidenum">
              <a:rPr lang="hr-HR" smtClean="0"/>
              <a:pPr/>
              <a:t>‹#›</a:t>
            </a:fld>
            <a:endParaRPr lang="hr-HR"/>
          </a:p>
        </p:txBody>
      </p:sp>
    </p:spTree>
    <p:extLst>
      <p:ext uri="{BB962C8B-B14F-4D97-AF65-F5344CB8AC3E}">
        <p14:creationId xmlns:p14="http://schemas.microsoft.com/office/powerpoint/2010/main" xmlns="" val="3014559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619783C4-4B85-4DFE-9B81-41A0221D941B}"/>
              </a:ext>
            </a:extLst>
          </p:cNvPr>
          <p:cNvSpPr>
            <a:spLocks noGrp="1"/>
          </p:cNvSpPr>
          <p:nvPr>
            <p:ph type="title"/>
          </p:nvPr>
        </p:nvSpPr>
        <p:spPr>
          <a:xfrm>
            <a:off x="831850" y="1709738"/>
            <a:ext cx="10515600" cy="2852737"/>
          </a:xfrm>
        </p:spPr>
        <p:txBody>
          <a:bodyPr anchor="b"/>
          <a:lstStyle>
            <a:lvl1pPr>
              <a:defRPr sz="6000"/>
            </a:lvl1pPr>
          </a:lstStyle>
          <a:p>
            <a:r>
              <a:rPr lang="hr-HR"/>
              <a:t>Kliknite da biste uredili stil naslova matrice</a:t>
            </a:r>
          </a:p>
        </p:txBody>
      </p:sp>
      <p:sp>
        <p:nvSpPr>
          <p:cNvPr id="3" name="Rezervirano mjesto teksta 2">
            <a:extLst>
              <a:ext uri="{FF2B5EF4-FFF2-40B4-BE49-F238E27FC236}">
                <a16:creationId xmlns:a16="http://schemas.microsoft.com/office/drawing/2014/main" xmlns="" id="{BCEE1213-ABDA-4F7D-8675-966C0B896D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Uredite stilove teksta matrice</a:t>
            </a:r>
          </a:p>
        </p:txBody>
      </p:sp>
      <p:sp>
        <p:nvSpPr>
          <p:cNvPr id="4" name="Rezervirano mjesto datuma 3">
            <a:extLst>
              <a:ext uri="{FF2B5EF4-FFF2-40B4-BE49-F238E27FC236}">
                <a16:creationId xmlns:a16="http://schemas.microsoft.com/office/drawing/2014/main" xmlns="" id="{885F4098-5082-4D9C-90F6-86B76150912A}"/>
              </a:ext>
            </a:extLst>
          </p:cNvPr>
          <p:cNvSpPr>
            <a:spLocks noGrp="1"/>
          </p:cNvSpPr>
          <p:nvPr>
            <p:ph type="dt" sz="half" idx="10"/>
          </p:nvPr>
        </p:nvSpPr>
        <p:spPr/>
        <p:txBody>
          <a:bodyPr/>
          <a:lstStyle/>
          <a:p>
            <a:fld id="{9B3E8673-66AA-4890-9F1B-951C2791869E}" type="datetimeFigureOut">
              <a:rPr lang="hr-HR" smtClean="0"/>
              <a:pPr/>
              <a:t>16.3.2022.</a:t>
            </a:fld>
            <a:endParaRPr lang="hr-HR"/>
          </a:p>
        </p:txBody>
      </p:sp>
      <p:sp>
        <p:nvSpPr>
          <p:cNvPr id="5" name="Rezervirano mjesto podnožja 4">
            <a:extLst>
              <a:ext uri="{FF2B5EF4-FFF2-40B4-BE49-F238E27FC236}">
                <a16:creationId xmlns:a16="http://schemas.microsoft.com/office/drawing/2014/main" xmlns="" id="{5A602DF2-AC63-468C-9F42-87453ACE7413}"/>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xmlns="" id="{1CB3CA43-1AF1-441F-B13F-97EA78BB2FA4}"/>
              </a:ext>
            </a:extLst>
          </p:cNvPr>
          <p:cNvSpPr>
            <a:spLocks noGrp="1"/>
          </p:cNvSpPr>
          <p:nvPr>
            <p:ph type="sldNum" sz="quarter" idx="12"/>
          </p:nvPr>
        </p:nvSpPr>
        <p:spPr/>
        <p:txBody>
          <a:bodyPr/>
          <a:lstStyle/>
          <a:p>
            <a:fld id="{5FF67BB8-B653-4FCB-A363-CAB6BB4CFE98}" type="slidenum">
              <a:rPr lang="hr-HR" smtClean="0"/>
              <a:pPr/>
              <a:t>‹#›</a:t>
            </a:fld>
            <a:endParaRPr lang="hr-HR"/>
          </a:p>
        </p:txBody>
      </p:sp>
    </p:spTree>
    <p:extLst>
      <p:ext uri="{BB962C8B-B14F-4D97-AF65-F5344CB8AC3E}">
        <p14:creationId xmlns:p14="http://schemas.microsoft.com/office/powerpoint/2010/main" xmlns="" val="2586489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50B0DA91-183F-4C3C-9CDF-4C13689E8976}"/>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xmlns="" id="{7DBB9346-DE1D-475E-9B09-2B843647C4B3}"/>
              </a:ext>
            </a:extLst>
          </p:cNvPr>
          <p:cNvSpPr>
            <a:spLocks noGrp="1"/>
          </p:cNvSpPr>
          <p:nvPr>
            <p:ph sz="half" idx="1"/>
          </p:nvPr>
        </p:nvSpPr>
        <p:spPr>
          <a:xfrm>
            <a:off x="838200" y="1825625"/>
            <a:ext cx="5181600" cy="435133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sadržaja 3">
            <a:extLst>
              <a:ext uri="{FF2B5EF4-FFF2-40B4-BE49-F238E27FC236}">
                <a16:creationId xmlns:a16="http://schemas.microsoft.com/office/drawing/2014/main" xmlns="" id="{D32B49B3-0226-4DA6-8DDC-74363D8028CD}"/>
              </a:ext>
            </a:extLst>
          </p:cNvPr>
          <p:cNvSpPr>
            <a:spLocks noGrp="1"/>
          </p:cNvSpPr>
          <p:nvPr>
            <p:ph sz="half" idx="2"/>
          </p:nvPr>
        </p:nvSpPr>
        <p:spPr>
          <a:xfrm>
            <a:off x="6172200" y="1825625"/>
            <a:ext cx="5181600" cy="435133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datuma 4">
            <a:extLst>
              <a:ext uri="{FF2B5EF4-FFF2-40B4-BE49-F238E27FC236}">
                <a16:creationId xmlns:a16="http://schemas.microsoft.com/office/drawing/2014/main" xmlns="" id="{FC97617F-BC43-429E-8DF5-9E92F05A255C}"/>
              </a:ext>
            </a:extLst>
          </p:cNvPr>
          <p:cNvSpPr>
            <a:spLocks noGrp="1"/>
          </p:cNvSpPr>
          <p:nvPr>
            <p:ph type="dt" sz="half" idx="10"/>
          </p:nvPr>
        </p:nvSpPr>
        <p:spPr/>
        <p:txBody>
          <a:bodyPr/>
          <a:lstStyle/>
          <a:p>
            <a:fld id="{9B3E8673-66AA-4890-9F1B-951C2791869E}" type="datetimeFigureOut">
              <a:rPr lang="hr-HR" smtClean="0"/>
              <a:pPr/>
              <a:t>16.3.2022.</a:t>
            </a:fld>
            <a:endParaRPr lang="hr-HR"/>
          </a:p>
        </p:txBody>
      </p:sp>
      <p:sp>
        <p:nvSpPr>
          <p:cNvPr id="6" name="Rezervirano mjesto podnožja 5">
            <a:extLst>
              <a:ext uri="{FF2B5EF4-FFF2-40B4-BE49-F238E27FC236}">
                <a16:creationId xmlns:a16="http://schemas.microsoft.com/office/drawing/2014/main" xmlns="" id="{C54B5784-A8F5-488F-801A-B59F1E34C037}"/>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xmlns="" id="{E6E42E46-AC74-49D9-AB8C-15F6669D4182}"/>
              </a:ext>
            </a:extLst>
          </p:cNvPr>
          <p:cNvSpPr>
            <a:spLocks noGrp="1"/>
          </p:cNvSpPr>
          <p:nvPr>
            <p:ph type="sldNum" sz="quarter" idx="12"/>
          </p:nvPr>
        </p:nvSpPr>
        <p:spPr/>
        <p:txBody>
          <a:bodyPr/>
          <a:lstStyle/>
          <a:p>
            <a:fld id="{5FF67BB8-B653-4FCB-A363-CAB6BB4CFE98}" type="slidenum">
              <a:rPr lang="hr-HR" smtClean="0"/>
              <a:pPr/>
              <a:t>‹#›</a:t>
            </a:fld>
            <a:endParaRPr lang="hr-HR"/>
          </a:p>
        </p:txBody>
      </p:sp>
    </p:spTree>
    <p:extLst>
      <p:ext uri="{BB962C8B-B14F-4D97-AF65-F5344CB8AC3E}">
        <p14:creationId xmlns:p14="http://schemas.microsoft.com/office/powerpoint/2010/main" xmlns="" val="1729479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CC08EB98-CE4A-443A-BDE5-1310B815CBED}"/>
              </a:ext>
            </a:extLst>
          </p:cNvPr>
          <p:cNvSpPr>
            <a:spLocks noGrp="1"/>
          </p:cNvSpPr>
          <p:nvPr>
            <p:ph type="title"/>
          </p:nvPr>
        </p:nvSpPr>
        <p:spPr>
          <a:xfrm>
            <a:off x="839788" y="365125"/>
            <a:ext cx="10515600" cy="1325563"/>
          </a:xfrm>
        </p:spPr>
        <p:txBody>
          <a:bodyPr/>
          <a:lstStyle/>
          <a:p>
            <a:r>
              <a:rPr lang="hr-HR"/>
              <a:t>Kliknite da biste uredili stil naslova matrice</a:t>
            </a:r>
          </a:p>
        </p:txBody>
      </p:sp>
      <p:sp>
        <p:nvSpPr>
          <p:cNvPr id="3" name="Rezervirano mjesto teksta 2">
            <a:extLst>
              <a:ext uri="{FF2B5EF4-FFF2-40B4-BE49-F238E27FC236}">
                <a16:creationId xmlns:a16="http://schemas.microsoft.com/office/drawing/2014/main" xmlns="" id="{CF4B464F-F11D-4975-B911-B7FC57A542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4" name="Rezervirano mjesto sadržaja 3">
            <a:extLst>
              <a:ext uri="{FF2B5EF4-FFF2-40B4-BE49-F238E27FC236}">
                <a16:creationId xmlns:a16="http://schemas.microsoft.com/office/drawing/2014/main" xmlns="" id="{36FD446C-305E-467D-ABD9-CE055B9F7EEB}"/>
              </a:ext>
            </a:extLst>
          </p:cNvPr>
          <p:cNvSpPr>
            <a:spLocks noGrp="1"/>
          </p:cNvSpPr>
          <p:nvPr>
            <p:ph sz="half" idx="2"/>
          </p:nvPr>
        </p:nvSpPr>
        <p:spPr>
          <a:xfrm>
            <a:off x="839788" y="2505075"/>
            <a:ext cx="5157787" cy="368458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teksta 4">
            <a:extLst>
              <a:ext uri="{FF2B5EF4-FFF2-40B4-BE49-F238E27FC236}">
                <a16:creationId xmlns:a16="http://schemas.microsoft.com/office/drawing/2014/main" xmlns="" id="{25953974-CB3E-4DF6-AD10-28F5363F92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6" name="Rezervirano mjesto sadržaja 5">
            <a:extLst>
              <a:ext uri="{FF2B5EF4-FFF2-40B4-BE49-F238E27FC236}">
                <a16:creationId xmlns:a16="http://schemas.microsoft.com/office/drawing/2014/main" xmlns="" id="{AF02FB9A-FA59-41BA-85DA-A7DDFC3D5C73}"/>
              </a:ext>
            </a:extLst>
          </p:cNvPr>
          <p:cNvSpPr>
            <a:spLocks noGrp="1"/>
          </p:cNvSpPr>
          <p:nvPr>
            <p:ph sz="quarter" idx="4"/>
          </p:nvPr>
        </p:nvSpPr>
        <p:spPr>
          <a:xfrm>
            <a:off x="6172200" y="2505075"/>
            <a:ext cx="5183188" cy="368458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7" name="Rezervirano mjesto datuma 6">
            <a:extLst>
              <a:ext uri="{FF2B5EF4-FFF2-40B4-BE49-F238E27FC236}">
                <a16:creationId xmlns:a16="http://schemas.microsoft.com/office/drawing/2014/main" xmlns="" id="{889B0A3F-A14F-4D0B-90D9-CB9FDB34F4B0}"/>
              </a:ext>
            </a:extLst>
          </p:cNvPr>
          <p:cNvSpPr>
            <a:spLocks noGrp="1"/>
          </p:cNvSpPr>
          <p:nvPr>
            <p:ph type="dt" sz="half" idx="10"/>
          </p:nvPr>
        </p:nvSpPr>
        <p:spPr/>
        <p:txBody>
          <a:bodyPr/>
          <a:lstStyle/>
          <a:p>
            <a:fld id="{9B3E8673-66AA-4890-9F1B-951C2791869E}" type="datetimeFigureOut">
              <a:rPr lang="hr-HR" smtClean="0"/>
              <a:pPr/>
              <a:t>16.3.2022.</a:t>
            </a:fld>
            <a:endParaRPr lang="hr-HR"/>
          </a:p>
        </p:txBody>
      </p:sp>
      <p:sp>
        <p:nvSpPr>
          <p:cNvPr id="8" name="Rezervirano mjesto podnožja 7">
            <a:extLst>
              <a:ext uri="{FF2B5EF4-FFF2-40B4-BE49-F238E27FC236}">
                <a16:creationId xmlns:a16="http://schemas.microsoft.com/office/drawing/2014/main" xmlns="" id="{D83AE9EC-1954-4A91-B516-FCBE09D07E5F}"/>
              </a:ext>
            </a:extLst>
          </p:cNvPr>
          <p:cNvSpPr>
            <a:spLocks noGrp="1"/>
          </p:cNvSpPr>
          <p:nvPr>
            <p:ph type="ftr" sz="quarter" idx="11"/>
          </p:nvPr>
        </p:nvSpPr>
        <p:spPr/>
        <p:txBody>
          <a:bodyPr/>
          <a:lstStyle/>
          <a:p>
            <a:endParaRPr lang="hr-HR"/>
          </a:p>
        </p:txBody>
      </p:sp>
      <p:sp>
        <p:nvSpPr>
          <p:cNvPr id="9" name="Rezervirano mjesto broja slajda 8">
            <a:extLst>
              <a:ext uri="{FF2B5EF4-FFF2-40B4-BE49-F238E27FC236}">
                <a16:creationId xmlns:a16="http://schemas.microsoft.com/office/drawing/2014/main" xmlns="" id="{FFB21E9A-6141-40C8-999B-13B56BA7489A}"/>
              </a:ext>
            </a:extLst>
          </p:cNvPr>
          <p:cNvSpPr>
            <a:spLocks noGrp="1"/>
          </p:cNvSpPr>
          <p:nvPr>
            <p:ph type="sldNum" sz="quarter" idx="12"/>
          </p:nvPr>
        </p:nvSpPr>
        <p:spPr/>
        <p:txBody>
          <a:bodyPr/>
          <a:lstStyle/>
          <a:p>
            <a:fld id="{5FF67BB8-B653-4FCB-A363-CAB6BB4CFE98}" type="slidenum">
              <a:rPr lang="hr-HR" smtClean="0"/>
              <a:pPr/>
              <a:t>‹#›</a:t>
            </a:fld>
            <a:endParaRPr lang="hr-HR"/>
          </a:p>
        </p:txBody>
      </p:sp>
    </p:spTree>
    <p:extLst>
      <p:ext uri="{BB962C8B-B14F-4D97-AF65-F5344CB8AC3E}">
        <p14:creationId xmlns:p14="http://schemas.microsoft.com/office/powerpoint/2010/main" xmlns="" val="4176320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9EB91D68-6413-4DE1-8272-E97D859D3774}"/>
              </a:ext>
            </a:extLst>
          </p:cNvPr>
          <p:cNvSpPr>
            <a:spLocks noGrp="1"/>
          </p:cNvSpPr>
          <p:nvPr>
            <p:ph type="title"/>
          </p:nvPr>
        </p:nvSpPr>
        <p:spPr/>
        <p:txBody>
          <a:bodyPr/>
          <a:lstStyle/>
          <a:p>
            <a:r>
              <a:rPr lang="hr-HR"/>
              <a:t>Kliknite da biste uredili stil naslova matrice</a:t>
            </a:r>
          </a:p>
        </p:txBody>
      </p:sp>
      <p:sp>
        <p:nvSpPr>
          <p:cNvPr id="3" name="Rezervirano mjesto datuma 2">
            <a:extLst>
              <a:ext uri="{FF2B5EF4-FFF2-40B4-BE49-F238E27FC236}">
                <a16:creationId xmlns:a16="http://schemas.microsoft.com/office/drawing/2014/main" xmlns="" id="{3CF5743C-786B-4168-A3DC-07AA4D1E01B4}"/>
              </a:ext>
            </a:extLst>
          </p:cNvPr>
          <p:cNvSpPr>
            <a:spLocks noGrp="1"/>
          </p:cNvSpPr>
          <p:nvPr>
            <p:ph type="dt" sz="half" idx="10"/>
          </p:nvPr>
        </p:nvSpPr>
        <p:spPr/>
        <p:txBody>
          <a:bodyPr/>
          <a:lstStyle/>
          <a:p>
            <a:fld id="{9B3E8673-66AA-4890-9F1B-951C2791869E}" type="datetimeFigureOut">
              <a:rPr lang="hr-HR" smtClean="0"/>
              <a:pPr/>
              <a:t>16.3.2022.</a:t>
            </a:fld>
            <a:endParaRPr lang="hr-HR"/>
          </a:p>
        </p:txBody>
      </p:sp>
      <p:sp>
        <p:nvSpPr>
          <p:cNvPr id="4" name="Rezervirano mjesto podnožja 3">
            <a:extLst>
              <a:ext uri="{FF2B5EF4-FFF2-40B4-BE49-F238E27FC236}">
                <a16:creationId xmlns:a16="http://schemas.microsoft.com/office/drawing/2014/main" xmlns="" id="{ECC38161-A374-4A8E-B2BD-D2304F6328C5}"/>
              </a:ext>
            </a:extLst>
          </p:cNvPr>
          <p:cNvSpPr>
            <a:spLocks noGrp="1"/>
          </p:cNvSpPr>
          <p:nvPr>
            <p:ph type="ftr" sz="quarter" idx="11"/>
          </p:nvPr>
        </p:nvSpPr>
        <p:spPr/>
        <p:txBody>
          <a:bodyPr/>
          <a:lstStyle/>
          <a:p>
            <a:endParaRPr lang="hr-HR"/>
          </a:p>
        </p:txBody>
      </p:sp>
      <p:sp>
        <p:nvSpPr>
          <p:cNvPr id="5" name="Rezervirano mjesto broja slajda 4">
            <a:extLst>
              <a:ext uri="{FF2B5EF4-FFF2-40B4-BE49-F238E27FC236}">
                <a16:creationId xmlns:a16="http://schemas.microsoft.com/office/drawing/2014/main" xmlns="" id="{571A598A-1F9A-42A7-9076-75E82B6D5099}"/>
              </a:ext>
            </a:extLst>
          </p:cNvPr>
          <p:cNvSpPr>
            <a:spLocks noGrp="1"/>
          </p:cNvSpPr>
          <p:nvPr>
            <p:ph type="sldNum" sz="quarter" idx="12"/>
          </p:nvPr>
        </p:nvSpPr>
        <p:spPr/>
        <p:txBody>
          <a:bodyPr/>
          <a:lstStyle/>
          <a:p>
            <a:fld id="{5FF67BB8-B653-4FCB-A363-CAB6BB4CFE98}" type="slidenum">
              <a:rPr lang="hr-HR" smtClean="0"/>
              <a:pPr/>
              <a:t>‹#›</a:t>
            </a:fld>
            <a:endParaRPr lang="hr-HR"/>
          </a:p>
        </p:txBody>
      </p:sp>
    </p:spTree>
    <p:extLst>
      <p:ext uri="{BB962C8B-B14F-4D97-AF65-F5344CB8AC3E}">
        <p14:creationId xmlns:p14="http://schemas.microsoft.com/office/powerpoint/2010/main" xmlns="" val="713912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a:extLst>
              <a:ext uri="{FF2B5EF4-FFF2-40B4-BE49-F238E27FC236}">
                <a16:creationId xmlns:a16="http://schemas.microsoft.com/office/drawing/2014/main" xmlns="" id="{6ACFF916-46F1-4E62-B383-37EEF08FC99E}"/>
              </a:ext>
            </a:extLst>
          </p:cNvPr>
          <p:cNvSpPr>
            <a:spLocks noGrp="1"/>
          </p:cNvSpPr>
          <p:nvPr>
            <p:ph type="dt" sz="half" idx="10"/>
          </p:nvPr>
        </p:nvSpPr>
        <p:spPr/>
        <p:txBody>
          <a:bodyPr/>
          <a:lstStyle/>
          <a:p>
            <a:fld id="{9B3E8673-66AA-4890-9F1B-951C2791869E}" type="datetimeFigureOut">
              <a:rPr lang="hr-HR" smtClean="0"/>
              <a:pPr/>
              <a:t>16.3.2022.</a:t>
            </a:fld>
            <a:endParaRPr lang="hr-HR"/>
          </a:p>
        </p:txBody>
      </p:sp>
      <p:sp>
        <p:nvSpPr>
          <p:cNvPr id="3" name="Rezervirano mjesto podnožja 2">
            <a:extLst>
              <a:ext uri="{FF2B5EF4-FFF2-40B4-BE49-F238E27FC236}">
                <a16:creationId xmlns:a16="http://schemas.microsoft.com/office/drawing/2014/main" xmlns="" id="{7E075535-5F2F-4185-8ED4-92004F7D7810}"/>
              </a:ext>
            </a:extLst>
          </p:cNvPr>
          <p:cNvSpPr>
            <a:spLocks noGrp="1"/>
          </p:cNvSpPr>
          <p:nvPr>
            <p:ph type="ftr" sz="quarter" idx="11"/>
          </p:nvPr>
        </p:nvSpPr>
        <p:spPr/>
        <p:txBody>
          <a:bodyPr/>
          <a:lstStyle/>
          <a:p>
            <a:endParaRPr lang="hr-HR"/>
          </a:p>
        </p:txBody>
      </p:sp>
      <p:sp>
        <p:nvSpPr>
          <p:cNvPr id="4" name="Rezervirano mjesto broja slajda 3">
            <a:extLst>
              <a:ext uri="{FF2B5EF4-FFF2-40B4-BE49-F238E27FC236}">
                <a16:creationId xmlns:a16="http://schemas.microsoft.com/office/drawing/2014/main" xmlns="" id="{61187112-5886-4F2B-B2FA-8F9CDE1CBAC2}"/>
              </a:ext>
            </a:extLst>
          </p:cNvPr>
          <p:cNvSpPr>
            <a:spLocks noGrp="1"/>
          </p:cNvSpPr>
          <p:nvPr>
            <p:ph type="sldNum" sz="quarter" idx="12"/>
          </p:nvPr>
        </p:nvSpPr>
        <p:spPr/>
        <p:txBody>
          <a:bodyPr/>
          <a:lstStyle/>
          <a:p>
            <a:fld id="{5FF67BB8-B653-4FCB-A363-CAB6BB4CFE98}" type="slidenum">
              <a:rPr lang="hr-HR" smtClean="0"/>
              <a:pPr/>
              <a:t>‹#›</a:t>
            </a:fld>
            <a:endParaRPr lang="hr-HR"/>
          </a:p>
        </p:txBody>
      </p:sp>
    </p:spTree>
    <p:extLst>
      <p:ext uri="{BB962C8B-B14F-4D97-AF65-F5344CB8AC3E}">
        <p14:creationId xmlns:p14="http://schemas.microsoft.com/office/powerpoint/2010/main" xmlns="" val="1873209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73705398-96DB-4618-8708-EA20AF4F7D04}"/>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adržaja 2">
            <a:extLst>
              <a:ext uri="{FF2B5EF4-FFF2-40B4-BE49-F238E27FC236}">
                <a16:creationId xmlns:a16="http://schemas.microsoft.com/office/drawing/2014/main" xmlns="" id="{A4AE8AD3-6E51-496A-8292-8F1C1E6EBC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teksta 3">
            <a:extLst>
              <a:ext uri="{FF2B5EF4-FFF2-40B4-BE49-F238E27FC236}">
                <a16:creationId xmlns:a16="http://schemas.microsoft.com/office/drawing/2014/main" xmlns="" id="{7139FD6C-9099-4FC5-8759-18131D4541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Rezervirano mjesto datuma 4">
            <a:extLst>
              <a:ext uri="{FF2B5EF4-FFF2-40B4-BE49-F238E27FC236}">
                <a16:creationId xmlns:a16="http://schemas.microsoft.com/office/drawing/2014/main" xmlns="" id="{5AAB25EF-C8C7-42EF-BAD1-CE836BD4B2B2}"/>
              </a:ext>
            </a:extLst>
          </p:cNvPr>
          <p:cNvSpPr>
            <a:spLocks noGrp="1"/>
          </p:cNvSpPr>
          <p:nvPr>
            <p:ph type="dt" sz="half" idx="10"/>
          </p:nvPr>
        </p:nvSpPr>
        <p:spPr/>
        <p:txBody>
          <a:bodyPr/>
          <a:lstStyle/>
          <a:p>
            <a:fld id="{9B3E8673-66AA-4890-9F1B-951C2791869E}" type="datetimeFigureOut">
              <a:rPr lang="hr-HR" smtClean="0"/>
              <a:pPr/>
              <a:t>16.3.2022.</a:t>
            </a:fld>
            <a:endParaRPr lang="hr-HR"/>
          </a:p>
        </p:txBody>
      </p:sp>
      <p:sp>
        <p:nvSpPr>
          <p:cNvPr id="6" name="Rezervirano mjesto podnožja 5">
            <a:extLst>
              <a:ext uri="{FF2B5EF4-FFF2-40B4-BE49-F238E27FC236}">
                <a16:creationId xmlns:a16="http://schemas.microsoft.com/office/drawing/2014/main" xmlns="" id="{D09F41AF-10EA-4AEF-97EF-77B193922C9B}"/>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xmlns="" id="{E305E466-2AD9-4098-B9D5-4B892E5F0944}"/>
              </a:ext>
            </a:extLst>
          </p:cNvPr>
          <p:cNvSpPr>
            <a:spLocks noGrp="1"/>
          </p:cNvSpPr>
          <p:nvPr>
            <p:ph type="sldNum" sz="quarter" idx="12"/>
          </p:nvPr>
        </p:nvSpPr>
        <p:spPr/>
        <p:txBody>
          <a:bodyPr/>
          <a:lstStyle/>
          <a:p>
            <a:fld id="{5FF67BB8-B653-4FCB-A363-CAB6BB4CFE98}" type="slidenum">
              <a:rPr lang="hr-HR" smtClean="0"/>
              <a:pPr/>
              <a:t>‹#›</a:t>
            </a:fld>
            <a:endParaRPr lang="hr-HR"/>
          </a:p>
        </p:txBody>
      </p:sp>
    </p:spTree>
    <p:extLst>
      <p:ext uri="{BB962C8B-B14F-4D97-AF65-F5344CB8AC3E}">
        <p14:creationId xmlns:p14="http://schemas.microsoft.com/office/powerpoint/2010/main" xmlns="" val="4050421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DB30804C-5F03-45C6-95E1-72D979190C43}"/>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like 2">
            <a:extLst>
              <a:ext uri="{FF2B5EF4-FFF2-40B4-BE49-F238E27FC236}">
                <a16:creationId xmlns:a16="http://schemas.microsoft.com/office/drawing/2014/main" xmlns="" id="{7618CD17-6310-4AEB-AC39-06B45D1FA3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a:extLst>
              <a:ext uri="{FF2B5EF4-FFF2-40B4-BE49-F238E27FC236}">
                <a16:creationId xmlns:a16="http://schemas.microsoft.com/office/drawing/2014/main" xmlns="" id="{75470188-EE63-4247-997E-FB090E3A07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Rezervirano mjesto datuma 4">
            <a:extLst>
              <a:ext uri="{FF2B5EF4-FFF2-40B4-BE49-F238E27FC236}">
                <a16:creationId xmlns:a16="http://schemas.microsoft.com/office/drawing/2014/main" xmlns="" id="{E57E915D-B79E-44F2-9D2D-B29C7A266638}"/>
              </a:ext>
            </a:extLst>
          </p:cNvPr>
          <p:cNvSpPr>
            <a:spLocks noGrp="1"/>
          </p:cNvSpPr>
          <p:nvPr>
            <p:ph type="dt" sz="half" idx="10"/>
          </p:nvPr>
        </p:nvSpPr>
        <p:spPr/>
        <p:txBody>
          <a:bodyPr/>
          <a:lstStyle/>
          <a:p>
            <a:fld id="{9B3E8673-66AA-4890-9F1B-951C2791869E}" type="datetimeFigureOut">
              <a:rPr lang="hr-HR" smtClean="0"/>
              <a:pPr/>
              <a:t>16.3.2022.</a:t>
            </a:fld>
            <a:endParaRPr lang="hr-HR"/>
          </a:p>
        </p:txBody>
      </p:sp>
      <p:sp>
        <p:nvSpPr>
          <p:cNvPr id="6" name="Rezervirano mjesto podnožja 5">
            <a:extLst>
              <a:ext uri="{FF2B5EF4-FFF2-40B4-BE49-F238E27FC236}">
                <a16:creationId xmlns:a16="http://schemas.microsoft.com/office/drawing/2014/main" xmlns="" id="{DA81D453-4868-4E78-B9E6-23596C5176BF}"/>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xmlns="" id="{7D136E71-3BE0-4EE8-B556-05311E2F6CE5}"/>
              </a:ext>
            </a:extLst>
          </p:cNvPr>
          <p:cNvSpPr>
            <a:spLocks noGrp="1"/>
          </p:cNvSpPr>
          <p:nvPr>
            <p:ph type="sldNum" sz="quarter" idx="12"/>
          </p:nvPr>
        </p:nvSpPr>
        <p:spPr/>
        <p:txBody>
          <a:bodyPr/>
          <a:lstStyle/>
          <a:p>
            <a:fld id="{5FF67BB8-B653-4FCB-A363-CAB6BB4CFE98}" type="slidenum">
              <a:rPr lang="hr-HR" smtClean="0"/>
              <a:pPr/>
              <a:t>‹#›</a:t>
            </a:fld>
            <a:endParaRPr lang="hr-HR"/>
          </a:p>
        </p:txBody>
      </p:sp>
    </p:spTree>
    <p:extLst>
      <p:ext uri="{BB962C8B-B14F-4D97-AF65-F5344CB8AC3E}">
        <p14:creationId xmlns:p14="http://schemas.microsoft.com/office/powerpoint/2010/main" xmlns="" val="3640938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a:extLst>
              <a:ext uri="{FF2B5EF4-FFF2-40B4-BE49-F238E27FC236}">
                <a16:creationId xmlns:a16="http://schemas.microsoft.com/office/drawing/2014/main" xmlns="" id="{FCB2B99B-7419-48AB-8095-C42D671A9F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Kliknite da biste uredili stil naslova matrice</a:t>
            </a:r>
          </a:p>
        </p:txBody>
      </p:sp>
      <p:sp>
        <p:nvSpPr>
          <p:cNvPr id="3" name="Rezervirano mjesto teksta 2">
            <a:extLst>
              <a:ext uri="{FF2B5EF4-FFF2-40B4-BE49-F238E27FC236}">
                <a16:creationId xmlns:a16="http://schemas.microsoft.com/office/drawing/2014/main" xmlns="" id="{B97A961D-3F59-4F0D-A8C6-3827049DD5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a16="http://schemas.microsoft.com/office/drawing/2014/main" xmlns="" id="{ACC3D856-0550-46B0-81C7-3468D86A81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E8673-66AA-4890-9F1B-951C2791869E}" type="datetimeFigureOut">
              <a:rPr lang="hr-HR" smtClean="0"/>
              <a:pPr/>
              <a:t>16.3.2022.</a:t>
            </a:fld>
            <a:endParaRPr lang="hr-HR"/>
          </a:p>
        </p:txBody>
      </p:sp>
      <p:sp>
        <p:nvSpPr>
          <p:cNvPr id="5" name="Rezervirano mjesto podnožja 4">
            <a:extLst>
              <a:ext uri="{FF2B5EF4-FFF2-40B4-BE49-F238E27FC236}">
                <a16:creationId xmlns:a16="http://schemas.microsoft.com/office/drawing/2014/main" xmlns="" id="{B3F7076C-58BA-4028-9B05-183B830F2D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a:extLst>
              <a:ext uri="{FF2B5EF4-FFF2-40B4-BE49-F238E27FC236}">
                <a16:creationId xmlns:a16="http://schemas.microsoft.com/office/drawing/2014/main" xmlns="" id="{889A5898-1D9C-4596-B242-1D44F8605D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F67BB8-B653-4FCB-A363-CAB6BB4CFE98}" type="slidenum">
              <a:rPr lang="hr-HR" smtClean="0"/>
              <a:pPr/>
              <a:t>‹#›</a:t>
            </a:fld>
            <a:endParaRPr lang="hr-HR"/>
          </a:p>
        </p:txBody>
      </p:sp>
    </p:spTree>
    <p:extLst>
      <p:ext uri="{BB962C8B-B14F-4D97-AF65-F5344CB8AC3E}">
        <p14:creationId xmlns:p14="http://schemas.microsoft.com/office/powerpoint/2010/main" xmlns="" val="3903827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microsoft.com/office/2007/relationships/media" Target="../media/media1.mp3"/><Relationship Id="rId13" Type="http://schemas.openxmlformats.org/officeDocument/2006/relationships/image" Target="../media/image9.png"/><Relationship Id="rId3" Type="http://schemas.openxmlformats.org/officeDocument/2006/relationships/image" Target="../media/image1.png"/><Relationship Id="rId7" Type="http://schemas.microsoft.com/office/2007/relationships/hdphoto" Target="../media/hdphoto2.wdp"/><Relationship Id="rId12"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audio" Target="../media/media1.mp3"/><Relationship Id="rId6" Type="http://schemas.openxmlformats.org/officeDocument/2006/relationships/image" Target="../media/image4.png"/><Relationship Id="rId11" Type="http://schemas.openxmlformats.org/officeDocument/2006/relationships/image" Target="../media/image7.png"/><Relationship Id="rId5" Type="http://schemas.microsoft.com/office/2007/relationships/hdphoto" Target="../media/hdphoto1.wdp"/><Relationship Id="rId10" Type="http://schemas.openxmlformats.org/officeDocument/2006/relationships/image" Target="../media/image6.png"/><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microsoft.com/office/2007/relationships/media" Target="../media/media2.mp3"/><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slideLayout" Target="../slideLayouts/slideLayout1.xml"/><Relationship Id="rId1" Type="http://schemas.openxmlformats.org/officeDocument/2006/relationships/audio" Target="../media/media2.mp3"/><Relationship Id="rId6" Type="http://schemas.openxmlformats.org/officeDocument/2006/relationships/image" Target="../media/image4.png"/><Relationship Id="rId11" Type="http://schemas.openxmlformats.org/officeDocument/2006/relationships/image" Target="../media/image10.png"/><Relationship Id="rId5" Type="http://schemas.microsoft.com/office/2007/relationships/hdphoto" Target="../media/hdphoto1.wdp"/><Relationship Id="rId10" Type="http://schemas.openxmlformats.org/officeDocument/2006/relationships/image" Target="../media/image9.pn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5.png"/><Relationship Id="rId3" Type="http://schemas.openxmlformats.org/officeDocument/2006/relationships/slideLayout" Target="../slideLayouts/slideLayout1.xml"/><Relationship Id="rId7" Type="http://schemas.microsoft.com/office/2007/relationships/hdphoto" Target="../media/hdphoto1.wdp"/><Relationship Id="rId12" Type="http://schemas.microsoft.com/office/2007/relationships/media" Target="../media/media1.mp3"/><Relationship Id="rId2" Type="http://schemas.openxmlformats.org/officeDocument/2006/relationships/audio" Target="../media/media2.mp3"/><Relationship Id="rId1" Type="http://schemas.openxmlformats.org/officeDocument/2006/relationships/audio" Target="../media/media1.mp3"/><Relationship Id="rId11" Type="http://schemas.openxmlformats.org/officeDocument/2006/relationships/image" Target="../media/image12.png"/><Relationship Id="rId10" Type="http://schemas.openxmlformats.org/officeDocument/2006/relationships/image" Target="../media/image11.png"/><Relationship Id="rId4" Type="http://schemas.openxmlformats.org/officeDocument/2006/relationships/image" Target="../media/image1.png"/><Relationship Id="rId9" Type="http://schemas.microsoft.com/office/2007/relationships/hdphoto" Target="../media/hdphoto2.wdp"/><Relationship Id="rId14" Type="http://schemas.microsoft.com/office/2007/relationships/media" Target="../media/media2.mp3"/></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5929B3CF-5F75-47E7-A28A-922264E0E6F6}"/>
              </a:ext>
            </a:extLst>
          </p:cNvPr>
          <p:cNvSpPr>
            <a:spLocks noGrp="1"/>
          </p:cNvSpPr>
          <p:nvPr>
            <p:ph type="ctrTitle"/>
          </p:nvPr>
        </p:nvSpPr>
        <p:spPr/>
        <p:txBody>
          <a:bodyPr/>
          <a:lstStyle/>
          <a:p>
            <a:endParaRPr lang="hr-HR" dirty="0"/>
          </a:p>
        </p:txBody>
      </p:sp>
      <p:sp>
        <p:nvSpPr>
          <p:cNvPr id="3" name="Podnaslov 2">
            <a:extLst>
              <a:ext uri="{FF2B5EF4-FFF2-40B4-BE49-F238E27FC236}">
                <a16:creationId xmlns:a16="http://schemas.microsoft.com/office/drawing/2014/main" xmlns="" id="{51508782-C821-456F-92A6-701F80861844}"/>
              </a:ext>
            </a:extLst>
          </p:cNvPr>
          <p:cNvSpPr>
            <a:spLocks noGrp="1"/>
          </p:cNvSpPr>
          <p:nvPr>
            <p:ph type="subTitle" idx="1"/>
          </p:nvPr>
        </p:nvSpPr>
        <p:spPr/>
        <p:txBody>
          <a:bodyPr/>
          <a:lstStyle/>
          <a:p>
            <a:endParaRPr lang="hr-HR" dirty="0"/>
          </a:p>
        </p:txBody>
      </p:sp>
      <p:pic>
        <p:nvPicPr>
          <p:cNvPr id="4" name="Slika 3">
            <a:extLst>
              <a:ext uri="{FF2B5EF4-FFF2-40B4-BE49-F238E27FC236}">
                <a16:creationId xmlns:a16="http://schemas.microsoft.com/office/drawing/2014/main" xmlns="" id="{86C61FE2-5EF4-4D2B-A168-5971950D8B46}"/>
              </a:ext>
            </a:extLst>
          </p:cNvPr>
          <p:cNvPicPr>
            <a:picLocks noChangeAspect="1"/>
          </p:cNvPicPr>
          <p:nvPr/>
        </p:nvPicPr>
        <p:blipFill>
          <a:blip r:embed="rId2" cstate="print">
            <a:extLst>
              <a:ext uri="{BEBA8EAE-BF5A-486C-A8C5-ECC9F3942E4B}">
                <a14:imgProps xmlns:a14="http://schemas.microsoft.com/office/drawing/2010/main" xmlns="">
                  <a14:imgLayer r:embed="rId3">
                    <a14:imgEffect>
                      <a14:artisticWatercolorSponge/>
                    </a14:imgEffect>
                    <a14:imgEffect>
                      <a14:saturation sat="33000"/>
                    </a14:imgEffect>
                  </a14:imgLayer>
                </a14:imgProps>
              </a:ext>
              <a:ext uri="{28A0092B-C50C-407E-A947-70E740481C1C}">
                <a14:useLocalDpi xmlns:a14="http://schemas.microsoft.com/office/drawing/2010/main" xmlns="" val="0"/>
              </a:ext>
            </a:extLst>
          </a:blip>
          <a:stretch>
            <a:fillRect/>
          </a:stretch>
        </p:blipFill>
        <p:spPr>
          <a:xfrm>
            <a:off x="-794" y="0"/>
            <a:ext cx="12192000" cy="6871854"/>
          </a:xfrm>
          <a:prstGeom prst="rect">
            <a:avLst/>
          </a:prstGeom>
        </p:spPr>
      </p:pic>
      <p:pic>
        <p:nvPicPr>
          <p:cNvPr id="5" name="Slika 4">
            <a:extLst>
              <a:ext uri="{FF2B5EF4-FFF2-40B4-BE49-F238E27FC236}">
                <a16:creationId xmlns:a16="http://schemas.microsoft.com/office/drawing/2014/main" xmlns="" id="{4F1C588E-2CA2-47F5-BA44-9035408FE7C4}"/>
              </a:ext>
            </a:extLst>
          </p:cNvPr>
          <p:cNvPicPr>
            <a:picLocks noChangeAspect="1"/>
          </p:cNvPicPr>
          <p:nvPr/>
        </p:nvPicPr>
        <p:blipFill>
          <a:blip r:embed="rId4" cstate="print"/>
          <a:stretch>
            <a:fillRect/>
          </a:stretch>
        </p:blipFill>
        <p:spPr>
          <a:xfrm>
            <a:off x="965898" y="194791"/>
            <a:ext cx="4578493" cy="6468417"/>
          </a:xfrm>
          <a:prstGeom prst="rect">
            <a:avLst/>
          </a:prstGeom>
        </p:spPr>
      </p:pic>
      <p:sp>
        <p:nvSpPr>
          <p:cNvPr id="6" name="TekstniOkvir 5">
            <a:extLst>
              <a:ext uri="{FF2B5EF4-FFF2-40B4-BE49-F238E27FC236}">
                <a16:creationId xmlns:a16="http://schemas.microsoft.com/office/drawing/2014/main" xmlns="" id="{82F271BA-08B0-4BE4-B23D-E042F290B6F2}"/>
              </a:ext>
            </a:extLst>
          </p:cNvPr>
          <p:cNvSpPr txBox="1"/>
          <p:nvPr/>
        </p:nvSpPr>
        <p:spPr>
          <a:xfrm>
            <a:off x="6102493" y="1372185"/>
            <a:ext cx="5367148" cy="2893100"/>
          </a:xfrm>
          <a:prstGeom prst="rect">
            <a:avLst/>
          </a:prstGeom>
          <a:solidFill>
            <a:srgbClr val="FFC5FF"/>
          </a:solidFill>
        </p:spPr>
        <p:txBody>
          <a:bodyPr wrap="square" rtlCol="0">
            <a:spAutoFit/>
          </a:bodyPr>
          <a:lstStyle/>
          <a:p>
            <a:r>
              <a:rPr lang="hr-HR" sz="5400" b="1" dirty="0">
                <a:solidFill>
                  <a:srgbClr val="CC00CC"/>
                </a:solidFill>
              </a:rPr>
              <a:t>UNIT 4</a:t>
            </a:r>
          </a:p>
          <a:p>
            <a:r>
              <a:rPr lang="hr-HR" sz="4800" b="1" dirty="0">
                <a:solidFill>
                  <a:srgbClr val="CC00CC"/>
                </a:solidFill>
              </a:rPr>
              <a:t>LESSON 13</a:t>
            </a:r>
          </a:p>
          <a:p>
            <a:r>
              <a:rPr lang="hr-HR" sz="4800" dirty="0" err="1">
                <a:solidFill>
                  <a:srgbClr val="FF33CC"/>
                </a:solidFill>
              </a:rPr>
              <a:t>Living</a:t>
            </a:r>
            <a:r>
              <a:rPr lang="hr-HR" sz="4800" dirty="0">
                <a:solidFill>
                  <a:srgbClr val="FF33CC"/>
                </a:solidFill>
              </a:rPr>
              <a:t> online</a:t>
            </a:r>
            <a:endParaRPr lang="hr-HR" sz="4800" dirty="0">
              <a:solidFill>
                <a:srgbClr val="CC00CC"/>
              </a:solidFill>
            </a:endParaRPr>
          </a:p>
          <a:p>
            <a:r>
              <a:rPr lang="hr-HR" sz="3200" dirty="0" err="1">
                <a:solidFill>
                  <a:srgbClr val="FF78D6"/>
                </a:solidFill>
              </a:rPr>
              <a:t>Part</a:t>
            </a:r>
            <a:r>
              <a:rPr lang="hr-HR" sz="3200" dirty="0">
                <a:solidFill>
                  <a:srgbClr val="FF78D6"/>
                </a:solidFill>
              </a:rPr>
              <a:t> 5</a:t>
            </a:r>
          </a:p>
        </p:txBody>
      </p:sp>
      <p:pic>
        <p:nvPicPr>
          <p:cNvPr id="7" name="Slika 6">
            <a:extLst>
              <a:ext uri="{FF2B5EF4-FFF2-40B4-BE49-F238E27FC236}">
                <a16:creationId xmlns:a16="http://schemas.microsoft.com/office/drawing/2014/main" xmlns="" id="{E613088E-45A9-423F-BD39-E5C2E45B7012}"/>
              </a:ext>
            </a:extLst>
          </p:cNvPr>
          <p:cNvPicPr>
            <a:picLocks noChangeAspect="1"/>
          </p:cNvPicPr>
          <p:nvPr/>
        </p:nvPicPr>
        <p:blipFill>
          <a:blip r:embed="rId5" cstate="print"/>
          <a:stretch>
            <a:fillRect/>
          </a:stretch>
        </p:blipFill>
        <p:spPr>
          <a:xfrm>
            <a:off x="5844492" y="5088782"/>
            <a:ext cx="5883150" cy="1097375"/>
          </a:xfrm>
          <a:prstGeom prst="rect">
            <a:avLst/>
          </a:prstGeom>
        </p:spPr>
      </p:pic>
    </p:spTree>
    <p:extLst>
      <p:ext uri="{BB962C8B-B14F-4D97-AF65-F5344CB8AC3E}">
        <p14:creationId xmlns:p14="http://schemas.microsoft.com/office/powerpoint/2010/main" xmlns="" val="1913906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5929B3CF-5F75-47E7-A28A-922264E0E6F6}"/>
              </a:ext>
            </a:extLst>
          </p:cNvPr>
          <p:cNvSpPr>
            <a:spLocks noGrp="1"/>
          </p:cNvSpPr>
          <p:nvPr>
            <p:ph type="ctrTitle"/>
          </p:nvPr>
        </p:nvSpPr>
        <p:spPr/>
        <p:txBody>
          <a:bodyPr/>
          <a:lstStyle/>
          <a:p>
            <a:endParaRPr lang="hr-HR"/>
          </a:p>
        </p:txBody>
      </p:sp>
      <p:sp>
        <p:nvSpPr>
          <p:cNvPr id="3" name="Podnaslov 2">
            <a:extLst>
              <a:ext uri="{FF2B5EF4-FFF2-40B4-BE49-F238E27FC236}">
                <a16:creationId xmlns:a16="http://schemas.microsoft.com/office/drawing/2014/main" xmlns="" id="{51508782-C821-456F-92A6-701F80861844}"/>
              </a:ext>
            </a:extLst>
          </p:cNvPr>
          <p:cNvSpPr>
            <a:spLocks noGrp="1"/>
          </p:cNvSpPr>
          <p:nvPr>
            <p:ph type="subTitle" idx="1"/>
          </p:nvPr>
        </p:nvSpPr>
        <p:spPr/>
        <p:txBody>
          <a:bodyPr/>
          <a:lstStyle/>
          <a:p>
            <a:endParaRPr lang="hr-HR"/>
          </a:p>
        </p:txBody>
      </p:sp>
      <p:pic>
        <p:nvPicPr>
          <p:cNvPr id="4" name="Slika 3">
            <a:extLst>
              <a:ext uri="{FF2B5EF4-FFF2-40B4-BE49-F238E27FC236}">
                <a16:creationId xmlns:a16="http://schemas.microsoft.com/office/drawing/2014/main" xmlns="" id="{86C61FE2-5EF4-4D2B-A168-5971950D8B46}"/>
              </a:ext>
            </a:extLst>
          </p:cNvPr>
          <p:cNvPicPr>
            <a:picLocks noChangeAspect="1"/>
          </p:cNvPicPr>
          <p:nvPr/>
        </p:nvPicPr>
        <p:blipFill>
          <a:blip r:embed="rId2" cstate="print">
            <a:extLst>
              <a:ext uri="{BEBA8EAE-BF5A-486C-A8C5-ECC9F3942E4B}">
                <a14:imgProps xmlns:a14="http://schemas.microsoft.com/office/drawing/2010/main" xmlns="">
                  <a14:imgLayer r:embed="rId3">
                    <a14:imgEffect>
                      <a14:artisticWatercolorSponge/>
                    </a14:imgEffect>
                    <a14:imgEffect>
                      <a14:saturation sat="33000"/>
                    </a14:imgEffect>
                  </a14:imgLayer>
                </a14:imgProps>
              </a:ext>
              <a:ext uri="{28A0092B-C50C-407E-A947-70E740481C1C}">
                <a14:useLocalDpi xmlns:a14="http://schemas.microsoft.com/office/drawing/2010/main" xmlns="" val="0"/>
              </a:ext>
            </a:extLst>
          </a:blip>
          <a:stretch>
            <a:fillRect/>
          </a:stretch>
        </p:blipFill>
        <p:spPr>
          <a:xfrm>
            <a:off x="0" y="-13854"/>
            <a:ext cx="12192000" cy="6871854"/>
          </a:xfrm>
          <a:prstGeom prst="rect">
            <a:avLst/>
          </a:prstGeom>
        </p:spPr>
      </p:pic>
      <p:sp>
        <p:nvSpPr>
          <p:cNvPr id="6" name="TekstniOkvir 5">
            <a:extLst>
              <a:ext uri="{FF2B5EF4-FFF2-40B4-BE49-F238E27FC236}">
                <a16:creationId xmlns:a16="http://schemas.microsoft.com/office/drawing/2014/main" xmlns="" id="{58FEDF95-9963-4D8B-9A21-79CAB7738BCD}"/>
              </a:ext>
            </a:extLst>
          </p:cNvPr>
          <p:cNvSpPr txBox="1"/>
          <p:nvPr/>
        </p:nvSpPr>
        <p:spPr>
          <a:xfrm>
            <a:off x="530238" y="1600200"/>
            <a:ext cx="11321451" cy="2523768"/>
          </a:xfrm>
          <a:prstGeom prst="rect">
            <a:avLst/>
          </a:prstGeom>
          <a:solidFill>
            <a:srgbClr val="FFEBFF"/>
          </a:solidFill>
          <a:ln w="38100">
            <a:solidFill>
              <a:srgbClr val="CC00CC"/>
            </a:solidFill>
          </a:ln>
        </p:spPr>
        <p:txBody>
          <a:bodyPr wrap="square" numCol="1" rtlCol="0">
            <a:spAutoFit/>
          </a:bodyPr>
          <a:lstStyle/>
          <a:p>
            <a:pPr>
              <a:spcBef>
                <a:spcPts val="600"/>
              </a:spcBef>
              <a:spcAft>
                <a:spcPts val="600"/>
              </a:spcAft>
            </a:pPr>
            <a:endParaRPr lang="hr-HR" dirty="0"/>
          </a:p>
          <a:p>
            <a:pPr>
              <a:spcBef>
                <a:spcPts val="600"/>
              </a:spcBef>
              <a:spcAft>
                <a:spcPts val="600"/>
              </a:spcAft>
            </a:pPr>
            <a:endParaRPr lang="hr-HR" dirty="0"/>
          </a:p>
          <a:p>
            <a:pPr>
              <a:spcBef>
                <a:spcPts val="600"/>
              </a:spcBef>
              <a:spcAft>
                <a:spcPts val="600"/>
              </a:spcAft>
            </a:pPr>
            <a:endParaRPr lang="hr-HR" dirty="0"/>
          </a:p>
          <a:p>
            <a:pPr>
              <a:spcBef>
                <a:spcPts val="600"/>
              </a:spcBef>
              <a:spcAft>
                <a:spcPts val="600"/>
              </a:spcAft>
            </a:pPr>
            <a:endParaRPr lang="hr-HR" dirty="0"/>
          </a:p>
          <a:p>
            <a:pPr>
              <a:spcBef>
                <a:spcPts val="600"/>
              </a:spcBef>
              <a:spcAft>
                <a:spcPts val="600"/>
              </a:spcAft>
            </a:pPr>
            <a:endParaRPr lang="hr-HR" dirty="0"/>
          </a:p>
          <a:p>
            <a:pPr>
              <a:spcBef>
                <a:spcPts val="600"/>
              </a:spcBef>
              <a:spcAft>
                <a:spcPts val="600"/>
              </a:spcAft>
            </a:pPr>
            <a:endParaRPr lang="hr-HR" dirty="0"/>
          </a:p>
        </p:txBody>
      </p:sp>
      <p:sp>
        <p:nvSpPr>
          <p:cNvPr id="7" name="TekstniOkvir 6">
            <a:extLst>
              <a:ext uri="{FF2B5EF4-FFF2-40B4-BE49-F238E27FC236}">
                <a16:creationId xmlns:a16="http://schemas.microsoft.com/office/drawing/2014/main" xmlns="" id="{A78A5FE4-080E-4520-87B3-A561FF7E7F1D}"/>
              </a:ext>
            </a:extLst>
          </p:cNvPr>
          <p:cNvSpPr txBox="1"/>
          <p:nvPr/>
        </p:nvSpPr>
        <p:spPr>
          <a:xfrm flipH="1">
            <a:off x="620765" y="1664818"/>
            <a:ext cx="6864860" cy="369332"/>
          </a:xfrm>
          <a:prstGeom prst="rect">
            <a:avLst/>
          </a:prstGeom>
          <a:noFill/>
        </p:spPr>
        <p:txBody>
          <a:bodyPr wrap="square" rtlCol="0">
            <a:spAutoFit/>
          </a:bodyPr>
          <a:lstStyle/>
          <a:p>
            <a:r>
              <a:rPr lang="en-US" dirty="0"/>
              <a:t>It doesn’t matter if they are big or small, nobody’s happy to have them.</a:t>
            </a:r>
            <a:endParaRPr lang="hr-HR" dirty="0"/>
          </a:p>
        </p:txBody>
      </p:sp>
      <p:sp>
        <p:nvSpPr>
          <p:cNvPr id="8" name="TekstniOkvir 7">
            <a:extLst>
              <a:ext uri="{FF2B5EF4-FFF2-40B4-BE49-F238E27FC236}">
                <a16:creationId xmlns:a16="http://schemas.microsoft.com/office/drawing/2014/main" xmlns="" id="{D20BABF6-A20E-479E-BAE9-4D7BF1D7E671}"/>
              </a:ext>
            </a:extLst>
          </p:cNvPr>
          <p:cNvSpPr txBox="1"/>
          <p:nvPr/>
        </p:nvSpPr>
        <p:spPr>
          <a:xfrm flipH="1">
            <a:off x="7394693" y="1664818"/>
            <a:ext cx="4303654" cy="369332"/>
          </a:xfrm>
          <a:prstGeom prst="rect">
            <a:avLst/>
          </a:prstGeom>
          <a:noFill/>
        </p:spPr>
        <p:txBody>
          <a:bodyPr wrap="square" rtlCol="0">
            <a:spAutoFit/>
          </a:bodyPr>
          <a:lstStyle/>
          <a:p>
            <a:pPr>
              <a:spcBef>
                <a:spcPts val="600"/>
              </a:spcBef>
              <a:spcAft>
                <a:spcPts val="600"/>
              </a:spcAft>
            </a:pPr>
            <a:r>
              <a:rPr lang="en-US" dirty="0"/>
              <a:t>You want to know if it’s best to ignore them. </a:t>
            </a:r>
            <a:endParaRPr lang="hr-HR" dirty="0"/>
          </a:p>
        </p:txBody>
      </p:sp>
      <p:sp>
        <p:nvSpPr>
          <p:cNvPr id="9" name="TekstniOkvir 8">
            <a:extLst>
              <a:ext uri="{FF2B5EF4-FFF2-40B4-BE49-F238E27FC236}">
                <a16:creationId xmlns:a16="http://schemas.microsoft.com/office/drawing/2014/main" xmlns="" id="{1DA91C4B-258C-4C50-99CC-1D845C2BEADB}"/>
              </a:ext>
            </a:extLst>
          </p:cNvPr>
          <p:cNvSpPr txBox="1"/>
          <p:nvPr/>
        </p:nvSpPr>
        <p:spPr>
          <a:xfrm flipH="1">
            <a:off x="620765" y="2155501"/>
            <a:ext cx="5149720" cy="369332"/>
          </a:xfrm>
          <a:prstGeom prst="rect">
            <a:avLst/>
          </a:prstGeom>
          <a:noFill/>
        </p:spPr>
        <p:txBody>
          <a:bodyPr wrap="square" rtlCol="0">
            <a:spAutoFit/>
          </a:bodyPr>
          <a:lstStyle/>
          <a:p>
            <a:pPr>
              <a:spcBef>
                <a:spcPts val="600"/>
              </a:spcBef>
              <a:spcAft>
                <a:spcPts val="600"/>
              </a:spcAft>
            </a:pPr>
            <a:r>
              <a:rPr lang="en-US" dirty="0"/>
              <a:t>That’s a bad idea because then they get even worse.</a:t>
            </a:r>
            <a:endParaRPr lang="hr-HR" dirty="0"/>
          </a:p>
        </p:txBody>
      </p:sp>
      <p:sp>
        <p:nvSpPr>
          <p:cNvPr id="10" name="TekstniOkvir 9">
            <a:extLst>
              <a:ext uri="{FF2B5EF4-FFF2-40B4-BE49-F238E27FC236}">
                <a16:creationId xmlns:a16="http://schemas.microsoft.com/office/drawing/2014/main" xmlns="" id="{561CF63B-DE24-4A3F-B347-B5482FCEA863}"/>
              </a:ext>
            </a:extLst>
          </p:cNvPr>
          <p:cNvSpPr txBox="1"/>
          <p:nvPr/>
        </p:nvSpPr>
        <p:spPr>
          <a:xfrm flipH="1">
            <a:off x="5644383" y="2131497"/>
            <a:ext cx="5926852" cy="369332"/>
          </a:xfrm>
          <a:prstGeom prst="rect">
            <a:avLst/>
          </a:prstGeom>
          <a:noFill/>
        </p:spPr>
        <p:txBody>
          <a:bodyPr wrap="square" rtlCol="0">
            <a:spAutoFit/>
          </a:bodyPr>
          <a:lstStyle/>
          <a:p>
            <a:pPr>
              <a:spcBef>
                <a:spcPts val="600"/>
              </a:spcBef>
              <a:spcAft>
                <a:spcPts val="600"/>
              </a:spcAft>
            </a:pPr>
            <a:r>
              <a:rPr lang="en-US" dirty="0"/>
              <a:t>Instead, you should face them and find a way to solve them. </a:t>
            </a:r>
            <a:endParaRPr lang="hr-HR" dirty="0"/>
          </a:p>
        </p:txBody>
      </p:sp>
      <p:sp>
        <p:nvSpPr>
          <p:cNvPr id="11" name="TekstniOkvir 10">
            <a:extLst>
              <a:ext uri="{FF2B5EF4-FFF2-40B4-BE49-F238E27FC236}">
                <a16:creationId xmlns:a16="http://schemas.microsoft.com/office/drawing/2014/main" xmlns="" id="{2C72CC1F-198C-48D1-A191-0BD030B97B62}"/>
              </a:ext>
            </a:extLst>
          </p:cNvPr>
          <p:cNvSpPr txBox="1"/>
          <p:nvPr/>
        </p:nvSpPr>
        <p:spPr>
          <a:xfrm flipH="1">
            <a:off x="620765" y="2656511"/>
            <a:ext cx="4945534" cy="369332"/>
          </a:xfrm>
          <a:prstGeom prst="rect">
            <a:avLst/>
          </a:prstGeom>
          <a:noFill/>
        </p:spPr>
        <p:txBody>
          <a:bodyPr wrap="square" rtlCol="0">
            <a:spAutoFit/>
          </a:bodyPr>
          <a:lstStyle/>
          <a:p>
            <a:pPr>
              <a:spcBef>
                <a:spcPts val="600"/>
              </a:spcBef>
              <a:spcAft>
                <a:spcPts val="600"/>
              </a:spcAft>
            </a:pPr>
            <a:r>
              <a:rPr lang="en-US" dirty="0"/>
              <a:t>Sometimes you can’t deal with them on your own.</a:t>
            </a:r>
            <a:endParaRPr lang="hr-HR" dirty="0"/>
          </a:p>
        </p:txBody>
      </p:sp>
      <p:sp>
        <p:nvSpPr>
          <p:cNvPr id="12" name="TekstniOkvir 11">
            <a:extLst>
              <a:ext uri="{FF2B5EF4-FFF2-40B4-BE49-F238E27FC236}">
                <a16:creationId xmlns:a16="http://schemas.microsoft.com/office/drawing/2014/main" xmlns="" id="{4E9B9443-71DB-4C47-A783-D587EF5398B0}"/>
              </a:ext>
            </a:extLst>
          </p:cNvPr>
          <p:cNvSpPr txBox="1"/>
          <p:nvPr/>
        </p:nvSpPr>
        <p:spPr>
          <a:xfrm flipH="1">
            <a:off x="5535698" y="2622180"/>
            <a:ext cx="2463082" cy="369332"/>
          </a:xfrm>
          <a:prstGeom prst="rect">
            <a:avLst/>
          </a:prstGeom>
          <a:noFill/>
        </p:spPr>
        <p:txBody>
          <a:bodyPr wrap="square" rtlCol="0">
            <a:spAutoFit/>
          </a:bodyPr>
          <a:lstStyle/>
          <a:p>
            <a:pPr>
              <a:spcBef>
                <a:spcPts val="600"/>
              </a:spcBef>
              <a:spcAft>
                <a:spcPts val="600"/>
              </a:spcAft>
            </a:pPr>
            <a:r>
              <a:rPr lang="en-US" dirty="0"/>
              <a:t>It’s OK to ask for help. </a:t>
            </a:r>
            <a:endParaRPr lang="hr-HR" dirty="0"/>
          </a:p>
        </p:txBody>
      </p:sp>
      <p:sp>
        <p:nvSpPr>
          <p:cNvPr id="13" name="TekstniOkvir 12">
            <a:extLst>
              <a:ext uri="{FF2B5EF4-FFF2-40B4-BE49-F238E27FC236}">
                <a16:creationId xmlns:a16="http://schemas.microsoft.com/office/drawing/2014/main" xmlns="" id="{4E55BE18-DF82-4823-A501-E2FEE666DCC9}"/>
              </a:ext>
            </a:extLst>
          </p:cNvPr>
          <p:cNvSpPr txBox="1"/>
          <p:nvPr/>
        </p:nvSpPr>
        <p:spPr>
          <a:xfrm flipH="1">
            <a:off x="7898638" y="2622180"/>
            <a:ext cx="2463082" cy="369332"/>
          </a:xfrm>
          <a:prstGeom prst="rect">
            <a:avLst/>
          </a:prstGeom>
          <a:noFill/>
        </p:spPr>
        <p:txBody>
          <a:bodyPr wrap="square" rtlCol="0">
            <a:spAutoFit/>
          </a:bodyPr>
          <a:lstStyle/>
          <a:p>
            <a:pPr>
              <a:spcBef>
                <a:spcPts val="600"/>
              </a:spcBef>
              <a:spcAft>
                <a:spcPts val="600"/>
              </a:spcAft>
            </a:pPr>
            <a:r>
              <a:rPr lang="hr-HR" dirty="0" err="1"/>
              <a:t>Don’t</a:t>
            </a:r>
            <a:r>
              <a:rPr lang="hr-HR" dirty="0"/>
              <a:t> </a:t>
            </a:r>
            <a:r>
              <a:rPr lang="hr-HR" dirty="0" err="1"/>
              <a:t>be</a:t>
            </a:r>
            <a:r>
              <a:rPr lang="hr-HR" dirty="0"/>
              <a:t> </a:t>
            </a:r>
            <a:r>
              <a:rPr lang="hr-HR" dirty="0" err="1"/>
              <a:t>embarrassed</a:t>
            </a:r>
            <a:r>
              <a:rPr lang="hr-HR" dirty="0"/>
              <a:t>.</a:t>
            </a:r>
          </a:p>
        </p:txBody>
      </p:sp>
      <p:sp>
        <p:nvSpPr>
          <p:cNvPr id="14" name="TekstniOkvir 13">
            <a:extLst>
              <a:ext uri="{FF2B5EF4-FFF2-40B4-BE49-F238E27FC236}">
                <a16:creationId xmlns:a16="http://schemas.microsoft.com/office/drawing/2014/main" xmlns="" id="{5720DE34-25B5-46C7-8661-04659326E8B8}"/>
              </a:ext>
            </a:extLst>
          </p:cNvPr>
          <p:cNvSpPr txBox="1"/>
          <p:nvPr/>
        </p:nvSpPr>
        <p:spPr>
          <a:xfrm flipH="1">
            <a:off x="620765" y="3121395"/>
            <a:ext cx="3065083" cy="369332"/>
          </a:xfrm>
          <a:prstGeom prst="rect">
            <a:avLst/>
          </a:prstGeom>
          <a:noFill/>
        </p:spPr>
        <p:txBody>
          <a:bodyPr wrap="square" rtlCol="0">
            <a:spAutoFit/>
          </a:bodyPr>
          <a:lstStyle/>
          <a:p>
            <a:pPr>
              <a:spcBef>
                <a:spcPts val="600"/>
              </a:spcBef>
              <a:spcAft>
                <a:spcPts val="600"/>
              </a:spcAft>
            </a:pPr>
            <a:r>
              <a:rPr lang="en-US" dirty="0"/>
              <a:t>Turn to your family or friends.</a:t>
            </a:r>
            <a:endParaRPr lang="hr-HR" dirty="0"/>
          </a:p>
        </p:txBody>
      </p:sp>
      <p:sp>
        <p:nvSpPr>
          <p:cNvPr id="15" name="TekstniOkvir 14">
            <a:extLst>
              <a:ext uri="{FF2B5EF4-FFF2-40B4-BE49-F238E27FC236}">
                <a16:creationId xmlns:a16="http://schemas.microsoft.com/office/drawing/2014/main" xmlns="" id="{FCCF1E52-3C27-4160-AD47-41EFA5300C97}"/>
              </a:ext>
            </a:extLst>
          </p:cNvPr>
          <p:cNvSpPr txBox="1"/>
          <p:nvPr/>
        </p:nvSpPr>
        <p:spPr>
          <a:xfrm flipH="1">
            <a:off x="3576892" y="3121395"/>
            <a:ext cx="5957724" cy="369332"/>
          </a:xfrm>
          <a:prstGeom prst="rect">
            <a:avLst/>
          </a:prstGeom>
          <a:noFill/>
        </p:spPr>
        <p:txBody>
          <a:bodyPr wrap="square" rtlCol="0">
            <a:spAutoFit/>
          </a:bodyPr>
          <a:lstStyle/>
          <a:p>
            <a:pPr>
              <a:spcBef>
                <a:spcPts val="600"/>
              </a:spcBef>
              <a:spcAft>
                <a:spcPts val="600"/>
              </a:spcAft>
            </a:pPr>
            <a:r>
              <a:rPr lang="en-US" dirty="0"/>
              <a:t>If they are related to school, discuss them with your teachers.</a:t>
            </a:r>
            <a:endParaRPr lang="hr-HR" dirty="0"/>
          </a:p>
        </p:txBody>
      </p:sp>
      <p:sp>
        <p:nvSpPr>
          <p:cNvPr id="16" name="TekstniOkvir 15">
            <a:extLst>
              <a:ext uri="{FF2B5EF4-FFF2-40B4-BE49-F238E27FC236}">
                <a16:creationId xmlns:a16="http://schemas.microsoft.com/office/drawing/2014/main" xmlns="" id="{975FF5C6-8325-426F-A224-39E1F71E0F5D}"/>
              </a:ext>
            </a:extLst>
          </p:cNvPr>
          <p:cNvSpPr txBox="1"/>
          <p:nvPr/>
        </p:nvSpPr>
        <p:spPr>
          <a:xfrm flipH="1">
            <a:off x="620765" y="3645198"/>
            <a:ext cx="3968990" cy="369332"/>
          </a:xfrm>
          <a:prstGeom prst="rect">
            <a:avLst/>
          </a:prstGeom>
          <a:noFill/>
        </p:spPr>
        <p:txBody>
          <a:bodyPr wrap="square" rtlCol="0">
            <a:spAutoFit/>
          </a:bodyPr>
          <a:lstStyle/>
          <a:p>
            <a:pPr>
              <a:spcBef>
                <a:spcPts val="600"/>
              </a:spcBef>
              <a:spcAft>
                <a:spcPts val="600"/>
              </a:spcAft>
            </a:pPr>
            <a:r>
              <a:rPr lang="en-US" dirty="0"/>
              <a:t>I bet you know what I’m talking about. </a:t>
            </a:r>
            <a:endParaRPr lang="hr-HR" dirty="0"/>
          </a:p>
        </p:txBody>
      </p:sp>
      <p:sp>
        <p:nvSpPr>
          <p:cNvPr id="17" name="TekstniOkvir 16">
            <a:extLst>
              <a:ext uri="{FF2B5EF4-FFF2-40B4-BE49-F238E27FC236}">
                <a16:creationId xmlns:a16="http://schemas.microsoft.com/office/drawing/2014/main" xmlns="" id="{693C201D-484A-4AD5-A503-E7F8FC3674CF}"/>
              </a:ext>
            </a:extLst>
          </p:cNvPr>
          <p:cNvSpPr txBox="1"/>
          <p:nvPr/>
        </p:nvSpPr>
        <p:spPr>
          <a:xfrm flipH="1">
            <a:off x="4430765" y="3630344"/>
            <a:ext cx="1062225" cy="369332"/>
          </a:xfrm>
          <a:prstGeom prst="rect">
            <a:avLst/>
          </a:prstGeom>
          <a:noFill/>
        </p:spPr>
        <p:txBody>
          <a:bodyPr wrap="square" rtlCol="0">
            <a:spAutoFit/>
          </a:bodyPr>
          <a:lstStyle/>
          <a:p>
            <a:pPr>
              <a:spcBef>
                <a:spcPts val="600"/>
              </a:spcBef>
              <a:spcAft>
                <a:spcPts val="600"/>
              </a:spcAft>
            </a:pPr>
            <a:r>
              <a:rPr lang="hr-HR" dirty="0" err="1"/>
              <a:t>They</a:t>
            </a:r>
            <a:r>
              <a:rPr lang="hr-HR" dirty="0"/>
              <a:t> are </a:t>
            </a:r>
          </a:p>
        </p:txBody>
      </p:sp>
      <p:sp>
        <p:nvSpPr>
          <p:cNvPr id="18" name="TekstniOkvir 17">
            <a:extLst>
              <a:ext uri="{FF2B5EF4-FFF2-40B4-BE49-F238E27FC236}">
                <a16:creationId xmlns:a16="http://schemas.microsoft.com/office/drawing/2014/main" xmlns="" id="{EFCA8DD9-CC67-478B-8D5C-0A84361152DA}"/>
              </a:ext>
            </a:extLst>
          </p:cNvPr>
          <p:cNvSpPr txBox="1"/>
          <p:nvPr/>
        </p:nvSpPr>
        <p:spPr>
          <a:xfrm flipH="1">
            <a:off x="5428525" y="3639846"/>
            <a:ext cx="1524875" cy="369332"/>
          </a:xfrm>
          <a:prstGeom prst="rect">
            <a:avLst/>
          </a:prstGeom>
          <a:noFill/>
        </p:spPr>
        <p:txBody>
          <a:bodyPr wrap="square" rtlCol="0">
            <a:spAutoFit/>
          </a:bodyPr>
          <a:lstStyle/>
          <a:p>
            <a:pPr>
              <a:spcBef>
                <a:spcPts val="600"/>
              </a:spcBef>
              <a:spcAft>
                <a:spcPts val="600"/>
              </a:spcAft>
            </a:pPr>
            <a:r>
              <a:rPr lang="hr-HR" dirty="0"/>
              <a:t>PROBLEMS.</a:t>
            </a:r>
          </a:p>
        </p:txBody>
      </p:sp>
    </p:spTree>
    <p:extLst>
      <p:ext uri="{BB962C8B-B14F-4D97-AF65-F5344CB8AC3E}">
        <p14:creationId xmlns:p14="http://schemas.microsoft.com/office/powerpoint/2010/main" xmlns="" val="2842844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1000"/>
                                        <p:tgtEl>
                                          <p:spTgt spid="13"/>
                                        </p:tgtEl>
                                      </p:cBhvr>
                                    </p:animEffect>
                                    <p:anim calcmode="lin" valueType="num">
                                      <p:cBhvr>
                                        <p:cTn id="57" dur="1000" fill="hold"/>
                                        <p:tgtEl>
                                          <p:spTgt spid="13"/>
                                        </p:tgtEl>
                                        <p:attrNameLst>
                                          <p:attrName>ppt_x</p:attrName>
                                        </p:attrNameLst>
                                      </p:cBhvr>
                                      <p:tavLst>
                                        <p:tav tm="0">
                                          <p:val>
                                            <p:strVal val="#ppt_x"/>
                                          </p:val>
                                        </p:tav>
                                        <p:tav tm="100000">
                                          <p:val>
                                            <p:strVal val="#ppt_x"/>
                                          </p:val>
                                        </p:tav>
                                      </p:tavLst>
                                    </p:anim>
                                    <p:anim calcmode="lin" valueType="num">
                                      <p:cBhvr>
                                        <p:cTn id="5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1000"/>
                                        <p:tgtEl>
                                          <p:spTgt spid="14"/>
                                        </p:tgtEl>
                                      </p:cBhvr>
                                    </p:animEffect>
                                    <p:anim calcmode="lin" valueType="num">
                                      <p:cBhvr>
                                        <p:cTn id="64" dur="1000" fill="hold"/>
                                        <p:tgtEl>
                                          <p:spTgt spid="14"/>
                                        </p:tgtEl>
                                        <p:attrNameLst>
                                          <p:attrName>ppt_x</p:attrName>
                                        </p:attrNameLst>
                                      </p:cBhvr>
                                      <p:tavLst>
                                        <p:tav tm="0">
                                          <p:val>
                                            <p:strVal val="#ppt_x"/>
                                          </p:val>
                                        </p:tav>
                                        <p:tav tm="100000">
                                          <p:val>
                                            <p:strVal val="#ppt_x"/>
                                          </p:val>
                                        </p:tav>
                                      </p:tavLst>
                                    </p:anim>
                                    <p:anim calcmode="lin" valueType="num">
                                      <p:cBhvr>
                                        <p:cTn id="6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1000"/>
                                        <p:tgtEl>
                                          <p:spTgt spid="15"/>
                                        </p:tgtEl>
                                      </p:cBhvr>
                                    </p:animEffect>
                                    <p:anim calcmode="lin" valueType="num">
                                      <p:cBhvr>
                                        <p:cTn id="71" dur="1000" fill="hold"/>
                                        <p:tgtEl>
                                          <p:spTgt spid="15"/>
                                        </p:tgtEl>
                                        <p:attrNameLst>
                                          <p:attrName>ppt_x</p:attrName>
                                        </p:attrNameLst>
                                      </p:cBhvr>
                                      <p:tavLst>
                                        <p:tav tm="0">
                                          <p:val>
                                            <p:strVal val="#ppt_x"/>
                                          </p:val>
                                        </p:tav>
                                        <p:tav tm="100000">
                                          <p:val>
                                            <p:strVal val="#ppt_x"/>
                                          </p:val>
                                        </p:tav>
                                      </p:tavLst>
                                    </p:anim>
                                    <p:anim calcmode="lin" valueType="num">
                                      <p:cBhvr>
                                        <p:cTn id="7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1000"/>
                                        <p:tgtEl>
                                          <p:spTgt spid="16"/>
                                        </p:tgtEl>
                                      </p:cBhvr>
                                    </p:animEffect>
                                    <p:anim calcmode="lin" valueType="num">
                                      <p:cBhvr>
                                        <p:cTn id="78" dur="1000" fill="hold"/>
                                        <p:tgtEl>
                                          <p:spTgt spid="16"/>
                                        </p:tgtEl>
                                        <p:attrNameLst>
                                          <p:attrName>ppt_x</p:attrName>
                                        </p:attrNameLst>
                                      </p:cBhvr>
                                      <p:tavLst>
                                        <p:tav tm="0">
                                          <p:val>
                                            <p:strVal val="#ppt_x"/>
                                          </p:val>
                                        </p:tav>
                                        <p:tav tm="100000">
                                          <p:val>
                                            <p:strVal val="#ppt_x"/>
                                          </p:val>
                                        </p:tav>
                                      </p:tavLst>
                                    </p:anim>
                                    <p:anim calcmode="lin" valueType="num">
                                      <p:cBhvr>
                                        <p:cTn id="7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fade">
                                      <p:cBhvr>
                                        <p:cTn id="84" dur="1000"/>
                                        <p:tgtEl>
                                          <p:spTgt spid="17"/>
                                        </p:tgtEl>
                                      </p:cBhvr>
                                    </p:animEffect>
                                    <p:anim calcmode="lin" valueType="num">
                                      <p:cBhvr>
                                        <p:cTn id="85" dur="1000" fill="hold"/>
                                        <p:tgtEl>
                                          <p:spTgt spid="17"/>
                                        </p:tgtEl>
                                        <p:attrNameLst>
                                          <p:attrName>ppt_x</p:attrName>
                                        </p:attrNameLst>
                                      </p:cBhvr>
                                      <p:tavLst>
                                        <p:tav tm="0">
                                          <p:val>
                                            <p:strVal val="#ppt_x"/>
                                          </p:val>
                                        </p:tav>
                                        <p:tav tm="100000">
                                          <p:val>
                                            <p:strVal val="#ppt_x"/>
                                          </p:val>
                                        </p:tav>
                                      </p:tavLst>
                                    </p:anim>
                                    <p:anim calcmode="lin" valueType="num">
                                      <p:cBhvr>
                                        <p:cTn id="8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P spid="11" grpId="0"/>
      <p:bldP spid="12" grpId="0"/>
      <p:bldP spid="13" grpId="0"/>
      <p:bldP spid="14" grpId="0"/>
      <p:bldP spid="15" grpId="0"/>
      <p:bldP spid="16" grpId="0"/>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5929B3CF-5F75-47E7-A28A-922264E0E6F6}"/>
              </a:ext>
            </a:extLst>
          </p:cNvPr>
          <p:cNvSpPr>
            <a:spLocks noGrp="1"/>
          </p:cNvSpPr>
          <p:nvPr>
            <p:ph type="ctrTitle"/>
          </p:nvPr>
        </p:nvSpPr>
        <p:spPr/>
        <p:txBody>
          <a:bodyPr/>
          <a:lstStyle/>
          <a:p>
            <a:endParaRPr lang="hr-HR"/>
          </a:p>
        </p:txBody>
      </p:sp>
      <p:sp>
        <p:nvSpPr>
          <p:cNvPr id="3" name="Podnaslov 2">
            <a:extLst>
              <a:ext uri="{FF2B5EF4-FFF2-40B4-BE49-F238E27FC236}">
                <a16:creationId xmlns:a16="http://schemas.microsoft.com/office/drawing/2014/main" xmlns="" id="{51508782-C821-456F-92A6-701F80861844}"/>
              </a:ext>
            </a:extLst>
          </p:cNvPr>
          <p:cNvSpPr>
            <a:spLocks noGrp="1"/>
          </p:cNvSpPr>
          <p:nvPr>
            <p:ph type="subTitle" idx="1"/>
          </p:nvPr>
        </p:nvSpPr>
        <p:spPr/>
        <p:txBody>
          <a:bodyPr/>
          <a:lstStyle/>
          <a:p>
            <a:endParaRPr lang="hr-HR"/>
          </a:p>
        </p:txBody>
      </p:sp>
      <p:pic>
        <p:nvPicPr>
          <p:cNvPr id="4" name="Slika 3">
            <a:extLst>
              <a:ext uri="{FF2B5EF4-FFF2-40B4-BE49-F238E27FC236}">
                <a16:creationId xmlns:a16="http://schemas.microsoft.com/office/drawing/2014/main" xmlns="" id="{86C61FE2-5EF4-4D2B-A168-5971950D8B46}"/>
              </a:ext>
            </a:extLst>
          </p:cNvPr>
          <p:cNvPicPr>
            <a:picLocks noChangeAspect="1"/>
          </p:cNvPicPr>
          <p:nvPr/>
        </p:nvPicPr>
        <p:blipFill>
          <a:blip r:embed="rId3" cstate="print">
            <a:extLst>
              <a:ext uri="{BEBA8EAE-BF5A-486C-A8C5-ECC9F3942E4B}">
                <a14:imgProps xmlns:a14="http://schemas.microsoft.com/office/drawing/2010/main" xmlns="">
                  <a14:imgLayer r:embed="rId5">
                    <a14:imgEffect>
                      <a14:artisticWatercolorSponge/>
                    </a14:imgEffect>
                    <a14:imgEffect>
                      <a14:saturation sat="33000"/>
                    </a14:imgEffect>
                  </a14:imgLayer>
                </a14:imgProps>
              </a:ext>
              <a:ext uri="{28A0092B-C50C-407E-A947-70E740481C1C}">
                <a14:useLocalDpi xmlns:a14="http://schemas.microsoft.com/office/drawing/2010/main" xmlns="" val="0"/>
              </a:ext>
            </a:extLst>
          </a:blip>
          <a:stretch>
            <a:fillRect/>
          </a:stretch>
        </p:blipFill>
        <p:spPr>
          <a:xfrm>
            <a:off x="-794" y="0"/>
            <a:ext cx="12192000" cy="6871854"/>
          </a:xfrm>
          <a:prstGeom prst="rect">
            <a:avLst/>
          </a:prstGeom>
        </p:spPr>
      </p:pic>
      <p:pic>
        <p:nvPicPr>
          <p:cNvPr id="5" name="Slika 4">
            <a:extLst>
              <a:ext uri="{FF2B5EF4-FFF2-40B4-BE49-F238E27FC236}">
                <a16:creationId xmlns:a16="http://schemas.microsoft.com/office/drawing/2014/main" xmlns="" id="{A5D12F33-3A28-4648-82C0-C74F6C931DA4}"/>
              </a:ext>
            </a:extLst>
          </p:cNvPr>
          <p:cNvPicPr>
            <a:picLocks noChangeAspect="1"/>
          </p:cNvPicPr>
          <p:nvPr/>
        </p:nvPicPr>
        <p:blipFill>
          <a:blip r:embed="rId6" cstate="print">
            <a:extLst>
              <a:ext uri="{BEBA8EAE-BF5A-486C-A8C5-ECC9F3942E4B}">
                <a14:imgProps xmlns:a14="http://schemas.microsoft.com/office/drawing/2010/main" xmlns="">
                  <a14:imgLayer r:embed="rId7">
                    <a14:imgEffect>
                      <a14:saturation sat="33000"/>
                    </a14:imgEffect>
                    <a14:imgEffect>
                      <a14:brightnessContrast bright="40000" contrast="-20000"/>
                    </a14:imgEffect>
                  </a14:imgLayer>
                </a14:imgProps>
              </a:ext>
            </a:extLst>
          </a:blip>
          <a:stretch>
            <a:fillRect/>
          </a:stretch>
        </p:blipFill>
        <p:spPr>
          <a:xfrm>
            <a:off x="985043" y="0"/>
            <a:ext cx="10220325" cy="6829425"/>
          </a:xfrm>
          <a:prstGeom prst="rect">
            <a:avLst/>
          </a:prstGeom>
        </p:spPr>
      </p:pic>
      <p:pic>
        <p:nvPicPr>
          <p:cNvPr id="7" name="32_dip_in_8__l13_screen_addiction_part_1">
            <a:hlinkClick r:id="" action="ppaction://media"/>
            <a:extLst>
              <a:ext uri="{FF2B5EF4-FFF2-40B4-BE49-F238E27FC236}">
                <a16:creationId xmlns:a16="http://schemas.microsoft.com/office/drawing/2014/main" xmlns="" id="{8EA6DD9F-9CB8-4FBB-BE03-B20E515FA98C}"/>
              </a:ext>
            </a:extLst>
          </p:cNvPr>
          <p:cNvPicPr>
            <a:picLocks noChangeAspect="1"/>
          </p:cNvPicPr>
          <p:nvPr>
            <a:audioFile r:link="rId1"/>
            <p:extLst>
              <p:ext uri="{DAA4B4D4-6D71-4841-9C94-3DE7FCFB9230}">
                <p14:media xmlns:p14="http://schemas.microsoft.com/office/powerpoint/2010/main" xmlns="" r:embed="rId8"/>
              </p:ext>
            </p:extLst>
          </p:nvPr>
        </p:nvPicPr>
        <p:blipFill>
          <a:blip r:embed="rId9" cstate="print">
            <a:duotone>
              <a:prstClr val="black"/>
              <a:schemeClr val="accent4">
                <a:tint val="45000"/>
                <a:satMod val="400000"/>
              </a:schemeClr>
            </a:duotone>
          </a:blip>
          <a:stretch>
            <a:fillRect/>
          </a:stretch>
        </p:blipFill>
        <p:spPr>
          <a:xfrm>
            <a:off x="6052370" y="342466"/>
            <a:ext cx="1659215" cy="1659215"/>
          </a:xfrm>
          <a:prstGeom prst="rect">
            <a:avLst/>
          </a:prstGeom>
        </p:spPr>
      </p:pic>
      <p:pic>
        <p:nvPicPr>
          <p:cNvPr id="8" name="Slika 7">
            <a:extLst>
              <a:ext uri="{FF2B5EF4-FFF2-40B4-BE49-F238E27FC236}">
                <a16:creationId xmlns:a16="http://schemas.microsoft.com/office/drawing/2014/main" xmlns="" id="{C8A1DFE6-1D65-4812-A2DE-9A2ABFFABB4B}"/>
              </a:ext>
            </a:extLst>
          </p:cNvPr>
          <p:cNvPicPr>
            <a:picLocks noChangeAspect="1"/>
          </p:cNvPicPr>
          <p:nvPr/>
        </p:nvPicPr>
        <p:blipFill>
          <a:blip r:embed="rId10" cstate="print"/>
          <a:stretch>
            <a:fillRect/>
          </a:stretch>
        </p:blipFill>
        <p:spPr>
          <a:xfrm>
            <a:off x="219507" y="1990736"/>
            <a:ext cx="7648575" cy="609600"/>
          </a:xfrm>
          <a:prstGeom prst="rect">
            <a:avLst/>
          </a:prstGeom>
          <a:ln w="38100" cap="sq">
            <a:solidFill>
              <a:srgbClr val="CC0099"/>
            </a:solidFill>
            <a:prstDash val="solid"/>
            <a:miter lim="800000"/>
          </a:ln>
          <a:effectLst>
            <a:outerShdw blurRad="50800" dist="38100" dir="2700000" algn="tl" rotWithShape="0">
              <a:srgbClr val="000000">
                <a:alpha val="43000"/>
              </a:srgbClr>
            </a:outerShdw>
          </a:effectLst>
        </p:spPr>
      </p:pic>
      <p:pic>
        <p:nvPicPr>
          <p:cNvPr id="9" name="Slika 8">
            <a:extLst>
              <a:ext uri="{FF2B5EF4-FFF2-40B4-BE49-F238E27FC236}">
                <a16:creationId xmlns:a16="http://schemas.microsoft.com/office/drawing/2014/main" xmlns="" id="{B6EA1F2E-74EA-49DA-A96E-430B3C15BC8B}"/>
              </a:ext>
            </a:extLst>
          </p:cNvPr>
          <p:cNvPicPr>
            <a:picLocks noChangeAspect="1"/>
          </p:cNvPicPr>
          <p:nvPr/>
        </p:nvPicPr>
        <p:blipFill>
          <a:blip r:embed="rId11" cstate="print"/>
          <a:stretch>
            <a:fillRect/>
          </a:stretch>
        </p:blipFill>
        <p:spPr>
          <a:xfrm>
            <a:off x="7693206" y="255587"/>
            <a:ext cx="4114800" cy="581025"/>
          </a:xfrm>
          <a:prstGeom prst="rect">
            <a:avLst/>
          </a:prstGeom>
          <a:ln w="38100" cap="sq">
            <a:solidFill>
              <a:srgbClr val="CC0099"/>
            </a:solidFill>
            <a:prstDash val="solid"/>
            <a:miter lim="800000"/>
          </a:ln>
          <a:effectLst>
            <a:outerShdw blurRad="50800" dist="38100" dir="2700000" algn="tl" rotWithShape="0">
              <a:srgbClr val="000000">
                <a:alpha val="43000"/>
              </a:srgbClr>
            </a:outerShdw>
          </a:effectLst>
        </p:spPr>
      </p:pic>
      <p:pic>
        <p:nvPicPr>
          <p:cNvPr id="10" name="Slika 9">
            <a:extLst>
              <a:ext uri="{FF2B5EF4-FFF2-40B4-BE49-F238E27FC236}">
                <a16:creationId xmlns:a16="http://schemas.microsoft.com/office/drawing/2014/main" xmlns="" id="{DE5A5BF2-EBC4-4153-82B3-B58B70226D0E}"/>
              </a:ext>
            </a:extLst>
          </p:cNvPr>
          <p:cNvPicPr>
            <a:picLocks noChangeAspect="1"/>
          </p:cNvPicPr>
          <p:nvPr/>
        </p:nvPicPr>
        <p:blipFill rotWithShape="1">
          <a:blip r:embed="rId12" cstate="print"/>
          <a:srcRect t="18350"/>
          <a:stretch/>
        </p:blipFill>
        <p:spPr>
          <a:xfrm>
            <a:off x="538162" y="3336492"/>
            <a:ext cx="6248400" cy="2387600"/>
          </a:xfrm>
          <a:prstGeom prst="rect">
            <a:avLst/>
          </a:prstGeom>
          <a:ln w="38100" cap="sq">
            <a:solidFill>
              <a:srgbClr val="CC0099"/>
            </a:solidFill>
            <a:prstDash val="solid"/>
            <a:miter lim="800000"/>
          </a:ln>
          <a:effectLst>
            <a:outerShdw blurRad="50800" dist="38100" dir="2700000" algn="tl" rotWithShape="0">
              <a:srgbClr val="000000">
                <a:alpha val="43000"/>
              </a:srgbClr>
            </a:outerShdw>
          </a:effectLst>
        </p:spPr>
      </p:pic>
      <p:sp>
        <p:nvSpPr>
          <p:cNvPr id="15" name="TekstniOkvir 14">
            <a:extLst>
              <a:ext uri="{FF2B5EF4-FFF2-40B4-BE49-F238E27FC236}">
                <a16:creationId xmlns:a16="http://schemas.microsoft.com/office/drawing/2014/main" xmlns="" id="{4C7A112D-77DF-4D84-95BA-83013CEFF19C}"/>
              </a:ext>
            </a:extLst>
          </p:cNvPr>
          <p:cNvSpPr txBox="1"/>
          <p:nvPr/>
        </p:nvSpPr>
        <p:spPr>
          <a:xfrm>
            <a:off x="1180208" y="3646319"/>
            <a:ext cx="745725" cy="338554"/>
          </a:xfrm>
          <a:prstGeom prst="rect">
            <a:avLst/>
          </a:prstGeom>
          <a:noFill/>
        </p:spPr>
        <p:txBody>
          <a:bodyPr wrap="square" rtlCol="0">
            <a:spAutoFit/>
          </a:bodyPr>
          <a:lstStyle/>
          <a:p>
            <a:r>
              <a:rPr lang="hr-HR" sz="1600" dirty="0" err="1">
                <a:solidFill>
                  <a:srgbClr val="FF33CC"/>
                </a:solidFill>
              </a:rPr>
              <a:t>Ken</a:t>
            </a:r>
            <a:endParaRPr lang="hr-HR" sz="1600" dirty="0">
              <a:solidFill>
                <a:srgbClr val="FF33CC"/>
              </a:solidFill>
            </a:endParaRPr>
          </a:p>
        </p:txBody>
      </p:sp>
      <p:sp>
        <p:nvSpPr>
          <p:cNvPr id="16" name="TekstniOkvir 15">
            <a:extLst>
              <a:ext uri="{FF2B5EF4-FFF2-40B4-BE49-F238E27FC236}">
                <a16:creationId xmlns:a16="http://schemas.microsoft.com/office/drawing/2014/main" xmlns="" id="{14252139-3E75-4345-81B7-7482AB08215B}"/>
              </a:ext>
            </a:extLst>
          </p:cNvPr>
          <p:cNvSpPr txBox="1"/>
          <p:nvPr/>
        </p:nvSpPr>
        <p:spPr>
          <a:xfrm>
            <a:off x="1180208" y="4050923"/>
            <a:ext cx="745725" cy="338554"/>
          </a:xfrm>
          <a:prstGeom prst="rect">
            <a:avLst/>
          </a:prstGeom>
          <a:noFill/>
        </p:spPr>
        <p:txBody>
          <a:bodyPr wrap="square" rtlCol="0">
            <a:spAutoFit/>
          </a:bodyPr>
          <a:lstStyle/>
          <a:p>
            <a:r>
              <a:rPr lang="hr-HR" sz="1600" dirty="0" err="1">
                <a:solidFill>
                  <a:srgbClr val="FF33CC"/>
                </a:solidFill>
              </a:rPr>
              <a:t>Ken</a:t>
            </a:r>
            <a:endParaRPr lang="hr-HR" sz="1600" dirty="0">
              <a:solidFill>
                <a:srgbClr val="FF33CC"/>
              </a:solidFill>
            </a:endParaRPr>
          </a:p>
        </p:txBody>
      </p:sp>
      <p:sp>
        <p:nvSpPr>
          <p:cNvPr id="17" name="TekstniOkvir 16">
            <a:extLst>
              <a:ext uri="{FF2B5EF4-FFF2-40B4-BE49-F238E27FC236}">
                <a16:creationId xmlns:a16="http://schemas.microsoft.com/office/drawing/2014/main" xmlns="" id="{892988A4-021B-4B4F-95F6-6B912CB97D94}"/>
              </a:ext>
            </a:extLst>
          </p:cNvPr>
          <p:cNvSpPr txBox="1"/>
          <p:nvPr/>
        </p:nvSpPr>
        <p:spPr>
          <a:xfrm>
            <a:off x="1180208" y="4438936"/>
            <a:ext cx="745725" cy="338554"/>
          </a:xfrm>
          <a:prstGeom prst="rect">
            <a:avLst/>
          </a:prstGeom>
          <a:noFill/>
        </p:spPr>
        <p:txBody>
          <a:bodyPr wrap="square" rtlCol="0">
            <a:spAutoFit/>
          </a:bodyPr>
          <a:lstStyle/>
          <a:p>
            <a:r>
              <a:rPr lang="hr-HR" sz="1600" dirty="0" err="1">
                <a:solidFill>
                  <a:srgbClr val="FF33CC"/>
                </a:solidFill>
              </a:rPr>
              <a:t>Millie</a:t>
            </a:r>
            <a:endParaRPr lang="hr-HR" sz="1600" dirty="0">
              <a:solidFill>
                <a:srgbClr val="FF33CC"/>
              </a:solidFill>
            </a:endParaRPr>
          </a:p>
        </p:txBody>
      </p:sp>
      <p:sp>
        <p:nvSpPr>
          <p:cNvPr id="18" name="TekstniOkvir 17">
            <a:extLst>
              <a:ext uri="{FF2B5EF4-FFF2-40B4-BE49-F238E27FC236}">
                <a16:creationId xmlns:a16="http://schemas.microsoft.com/office/drawing/2014/main" xmlns="" id="{4E42F435-2AE2-4625-83FF-27B7706A109B}"/>
              </a:ext>
            </a:extLst>
          </p:cNvPr>
          <p:cNvSpPr txBox="1"/>
          <p:nvPr/>
        </p:nvSpPr>
        <p:spPr>
          <a:xfrm>
            <a:off x="1188564" y="4820061"/>
            <a:ext cx="745725" cy="338554"/>
          </a:xfrm>
          <a:prstGeom prst="rect">
            <a:avLst/>
          </a:prstGeom>
          <a:noFill/>
        </p:spPr>
        <p:txBody>
          <a:bodyPr wrap="square" rtlCol="0">
            <a:spAutoFit/>
          </a:bodyPr>
          <a:lstStyle/>
          <a:p>
            <a:r>
              <a:rPr lang="hr-HR" sz="1600" dirty="0" err="1">
                <a:solidFill>
                  <a:srgbClr val="FF33CC"/>
                </a:solidFill>
              </a:rPr>
              <a:t>Ken</a:t>
            </a:r>
            <a:endParaRPr lang="hr-HR" sz="1600" dirty="0">
              <a:solidFill>
                <a:srgbClr val="FF33CC"/>
              </a:solidFill>
            </a:endParaRPr>
          </a:p>
        </p:txBody>
      </p:sp>
      <p:sp>
        <p:nvSpPr>
          <p:cNvPr id="19" name="TekstniOkvir 18">
            <a:extLst>
              <a:ext uri="{FF2B5EF4-FFF2-40B4-BE49-F238E27FC236}">
                <a16:creationId xmlns:a16="http://schemas.microsoft.com/office/drawing/2014/main" xmlns="" id="{8D38054E-3C22-4C89-9EC9-6D193765C55F}"/>
              </a:ext>
            </a:extLst>
          </p:cNvPr>
          <p:cNvSpPr txBox="1"/>
          <p:nvPr/>
        </p:nvSpPr>
        <p:spPr>
          <a:xfrm>
            <a:off x="1188564" y="5201186"/>
            <a:ext cx="745725" cy="338554"/>
          </a:xfrm>
          <a:prstGeom prst="rect">
            <a:avLst/>
          </a:prstGeom>
          <a:noFill/>
        </p:spPr>
        <p:txBody>
          <a:bodyPr wrap="square" rtlCol="0">
            <a:spAutoFit/>
          </a:bodyPr>
          <a:lstStyle/>
          <a:p>
            <a:r>
              <a:rPr lang="hr-HR" sz="1600" dirty="0" err="1">
                <a:solidFill>
                  <a:srgbClr val="FF33CC"/>
                </a:solidFill>
              </a:rPr>
              <a:t>Millie</a:t>
            </a:r>
            <a:endParaRPr lang="hr-HR" sz="1600" dirty="0">
              <a:solidFill>
                <a:srgbClr val="FF33CC"/>
              </a:solidFill>
            </a:endParaRPr>
          </a:p>
        </p:txBody>
      </p:sp>
      <p:pic>
        <p:nvPicPr>
          <p:cNvPr id="20" name="Slika 19">
            <a:extLst>
              <a:ext uri="{FF2B5EF4-FFF2-40B4-BE49-F238E27FC236}">
                <a16:creationId xmlns:a16="http://schemas.microsoft.com/office/drawing/2014/main" xmlns="" id="{7C2DDD14-87FD-447A-992E-ADC709FAA9A7}"/>
              </a:ext>
            </a:extLst>
          </p:cNvPr>
          <p:cNvPicPr>
            <a:picLocks noChangeAspect="1"/>
          </p:cNvPicPr>
          <p:nvPr/>
        </p:nvPicPr>
        <p:blipFill>
          <a:blip r:embed="rId13" cstate="print"/>
          <a:stretch>
            <a:fillRect/>
          </a:stretch>
        </p:blipFill>
        <p:spPr>
          <a:xfrm>
            <a:off x="9296599" y="3500572"/>
            <a:ext cx="2277038" cy="2868929"/>
          </a:xfrm>
          <a:prstGeom prst="rect">
            <a:avLst/>
          </a:prstGeom>
        </p:spPr>
      </p:pic>
    </p:spTree>
    <p:extLst>
      <p:ext uri="{BB962C8B-B14F-4D97-AF65-F5344CB8AC3E}">
        <p14:creationId xmlns:p14="http://schemas.microsoft.com/office/powerpoint/2010/main" xmlns="" val="155473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strVal val="#ppt_x"/>
                                          </p:val>
                                        </p:tav>
                                        <p:tav tm="100000">
                                          <p:val>
                                            <p:strVal val="#ppt_x"/>
                                          </p:val>
                                        </p:tav>
                                      </p:tavLst>
                                    </p:anim>
                                    <p:anim calcmode="lin" valueType="num">
                                      <p:cBhvr>
                                        <p:cTn id="5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ppt_x</p:attrName>
                                        </p:attrNameLst>
                                      </p:cBhvr>
                                      <p:tavLst>
                                        <p:tav tm="0">
                                          <p:val>
                                            <p:strVal val="#ppt_x"/>
                                          </p:val>
                                        </p:tav>
                                        <p:tav tm="100000">
                                          <p:val>
                                            <p:strVal val="#ppt_x"/>
                                          </p:val>
                                        </p:tav>
                                      </p:tavLst>
                                    </p:anim>
                                    <p:anim calcmode="lin" valueType="num">
                                      <p:cBhvr>
                                        <p:cTn id="5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66" fill="hold" display="0">
                  <p:stCondLst>
                    <p:cond delay="indefinite"/>
                  </p:stCondLst>
                  <p:endCondLst>
                    <p:cond evt="onStopAudio" delay="0">
                      <p:tgtEl>
                        <p:sldTgt/>
                      </p:tgtEl>
                    </p:cond>
                  </p:endCondLst>
                </p:cTn>
                <p:tgtEl>
                  <p:spTgt spid="7"/>
                </p:tgtEl>
              </p:cMediaNode>
            </p:audio>
          </p:childTnLst>
        </p:cTn>
      </p:par>
    </p:tnLst>
    <p:bldLst>
      <p:bldP spid="15" grpId="0"/>
      <p:bldP spid="16" grpId="0"/>
      <p:bldP spid="17"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5929B3CF-5F75-47E7-A28A-922264E0E6F6}"/>
              </a:ext>
            </a:extLst>
          </p:cNvPr>
          <p:cNvSpPr>
            <a:spLocks noGrp="1"/>
          </p:cNvSpPr>
          <p:nvPr>
            <p:ph type="ctrTitle"/>
          </p:nvPr>
        </p:nvSpPr>
        <p:spPr/>
        <p:txBody>
          <a:bodyPr/>
          <a:lstStyle/>
          <a:p>
            <a:endParaRPr lang="hr-HR"/>
          </a:p>
        </p:txBody>
      </p:sp>
      <p:sp>
        <p:nvSpPr>
          <p:cNvPr id="3" name="Podnaslov 2">
            <a:extLst>
              <a:ext uri="{FF2B5EF4-FFF2-40B4-BE49-F238E27FC236}">
                <a16:creationId xmlns:a16="http://schemas.microsoft.com/office/drawing/2014/main" xmlns="" id="{51508782-C821-456F-92A6-701F80861844}"/>
              </a:ext>
            </a:extLst>
          </p:cNvPr>
          <p:cNvSpPr>
            <a:spLocks noGrp="1"/>
          </p:cNvSpPr>
          <p:nvPr>
            <p:ph type="subTitle" idx="1"/>
          </p:nvPr>
        </p:nvSpPr>
        <p:spPr/>
        <p:txBody>
          <a:bodyPr/>
          <a:lstStyle/>
          <a:p>
            <a:endParaRPr lang="hr-HR"/>
          </a:p>
        </p:txBody>
      </p:sp>
      <p:pic>
        <p:nvPicPr>
          <p:cNvPr id="4" name="Slika 3">
            <a:extLst>
              <a:ext uri="{FF2B5EF4-FFF2-40B4-BE49-F238E27FC236}">
                <a16:creationId xmlns:a16="http://schemas.microsoft.com/office/drawing/2014/main" xmlns="" id="{86C61FE2-5EF4-4D2B-A168-5971950D8B46}"/>
              </a:ext>
            </a:extLst>
          </p:cNvPr>
          <p:cNvPicPr>
            <a:picLocks noChangeAspect="1"/>
          </p:cNvPicPr>
          <p:nvPr/>
        </p:nvPicPr>
        <p:blipFill>
          <a:blip r:embed="rId3" cstate="print">
            <a:extLst>
              <a:ext uri="{BEBA8EAE-BF5A-486C-A8C5-ECC9F3942E4B}">
                <a14:imgProps xmlns:a14="http://schemas.microsoft.com/office/drawing/2010/main" xmlns="">
                  <a14:imgLayer r:embed="rId5">
                    <a14:imgEffect>
                      <a14:artisticWatercolorSponge/>
                    </a14:imgEffect>
                    <a14:imgEffect>
                      <a14:saturation sat="33000"/>
                    </a14:imgEffect>
                  </a14:imgLayer>
                </a14:imgProps>
              </a:ext>
              <a:ext uri="{28A0092B-C50C-407E-A947-70E740481C1C}">
                <a14:useLocalDpi xmlns:a14="http://schemas.microsoft.com/office/drawing/2010/main" xmlns="" val="0"/>
              </a:ext>
            </a:extLst>
          </a:blip>
          <a:stretch>
            <a:fillRect/>
          </a:stretch>
        </p:blipFill>
        <p:spPr>
          <a:xfrm>
            <a:off x="-794" y="0"/>
            <a:ext cx="12192000" cy="6871854"/>
          </a:xfrm>
          <a:prstGeom prst="rect">
            <a:avLst/>
          </a:prstGeom>
        </p:spPr>
      </p:pic>
      <p:pic>
        <p:nvPicPr>
          <p:cNvPr id="5" name="Slika 4">
            <a:extLst>
              <a:ext uri="{FF2B5EF4-FFF2-40B4-BE49-F238E27FC236}">
                <a16:creationId xmlns:a16="http://schemas.microsoft.com/office/drawing/2014/main" xmlns="" id="{FD15A01E-369D-4DA5-97AC-2DA638A2E874}"/>
              </a:ext>
            </a:extLst>
          </p:cNvPr>
          <p:cNvPicPr>
            <a:picLocks noChangeAspect="1"/>
          </p:cNvPicPr>
          <p:nvPr/>
        </p:nvPicPr>
        <p:blipFill rotWithShape="1">
          <a:blip r:embed="rId6" cstate="print">
            <a:extLst>
              <a:ext uri="{BEBA8EAE-BF5A-486C-A8C5-ECC9F3942E4B}">
                <a14:imgProps xmlns:a14="http://schemas.microsoft.com/office/drawing/2010/main" xmlns="">
                  <a14:imgLayer r:embed="rId7">
                    <a14:imgEffect>
                      <a14:saturation sat="33000"/>
                    </a14:imgEffect>
                    <a14:imgEffect>
                      <a14:brightnessContrast bright="40000" contrast="-20000"/>
                    </a14:imgEffect>
                  </a14:imgLayer>
                </a14:imgProps>
              </a:ext>
            </a:extLst>
          </a:blip>
          <a:srcRect l="52122"/>
          <a:stretch/>
        </p:blipFill>
        <p:spPr>
          <a:xfrm>
            <a:off x="763479" y="0"/>
            <a:ext cx="4893345" cy="6829425"/>
          </a:xfrm>
          <a:prstGeom prst="rect">
            <a:avLst/>
          </a:prstGeom>
        </p:spPr>
      </p:pic>
      <p:pic>
        <p:nvPicPr>
          <p:cNvPr id="7" name="32a_dip_in_8__l13_screen_addiction_part_2">
            <a:hlinkClick r:id="" action="ppaction://media"/>
            <a:extLst>
              <a:ext uri="{FF2B5EF4-FFF2-40B4-BE49-F238E27FC236}">
                <a16:creationId xmlns:a16="http://schemas.microsoft.com/office/drawing/2014/main" xmlns="" id="{906AFFA2-2C8E-4D07-B5A7-1A7A933253E2}"/>
              </a:ext>
            </a:extLst>
          </p:cNvPr>
          <p:cNvPicPr>
            <a:picLocks noChangeAspect="1"/>
          </p:cNvPicPr>
          <p:nvPr>
            <a:audioFile r:link="rId1"/>
            <p:extLst>
              <p:ext uri="{DAA4B4D4-6D71-4841-9C94-3DE7FCFB9230}">
                <p14:media xmlns:p14="http://schemas.microsoft.com/office/powerpoint/2010/main" xmlns="" r:embed="rId8"/>
              </p:ext>
            </p:extLst>
          </p:nvPr>
        </p:nvPicPr>
        <p:blipFill>
          <a:blip r:embed="rId9" cstate="print">
            <a:duotone>
              <a:prstClr val="black"/>
              <a:schemeClr val="accent6">
                <a:tint val="45000"/>
                <a:satMod val="400000"/>
              </a:schemeClr>
            </a:duotone>
          </a:blip>
          <a:stretch>
            <a:fillRect/>
          </a:stretch>
        </p:blipFill>
        <p:spPr>
          <a:xfrm>
            <a:off x="3048793" y="240745"/>
            <a:ext cx="1579085" cy="1579085"/>
          </a:xfrm>
          <a:prstGeom prst="rect">
            <a:avLst/>
          </a:prstGeom>
        </p:spPr>
      </p:pic>
      <p:pic>
        <p:nvPicPr>
          <p:cNvPr id="9" name="Slika 8">
            <a:extLst>
              <a:ext uri="{FF2B5EF4-FFF2-40B4-BE49-F238E27FC236}">
                <a16:creationId xmlns:a16="http://schemas.microsoft.com/office/drawing/2014/main" xmlns="" id="{C858C75B-85CF-469F-B189-5E386DEBEBE0}"/>
              </a:ext>
            </a:extLst>
          </p:cNvPr>
          <p:cNvPicPr>
            <a:picLocks noChangeAspect="1"/>
          </p:cNvPicPr>
          <p:nvPr/>
        </p:nvPicPr>
        <p:blipFill>
          <a:blip r:embed="rId10" cstate="print"/>
          <a:stretch>
            <a:fillRect/>
          </a:stretch>
        </p:blipFill>
        <p:spPr>
          <a:xfrm>
            <a:off x="8799944" y="120928"/>
            <a:ext cx="3114675" cy="3924300"/>
          </a:xfrm>
          <a:prstGeom prst="rect">
            <a:avLst/>
          </a:prstGeom>
        </p:spPr>
      </p:pic>
      <p:pic>
        <p:nvPicPr>
          <p:cNvPr id="10" name="Slika 9">
            <a:extLst>
              <a:ext uri="{FF2B5EF4-FFF2-40B4-BE49-F238E27FC236}">
                <a16:creationId xmlns:a16="http://schemas.microsoft.com/office/drawing/2014/main" xmlns="" id="{A428F180-9EC5-477D-94D8-A721D650E2B3}"/>
              </a:ext>
            </a:extLst>
          </p:cNvPr>
          <p:cNvPicPr>
            <a:picLocks noChangeAspect="1"/>
          </p:cNvPicPr>
          <p:nvPr/>
        </p:nvPicPr>
        <p:blipFill>
          <a:blip r:embed="rId11" cstate="print"/>
          <a:stretch>
            <a:fillRect/>
          </a:stretch>
        </p:blipFill>
        <p:spPr>
          <a:xfrm>
            <a:off x="1194254" y="1879362"/>
            <a:ext cx="8058150" cy="3181350"/>
          </a:xfrm>
          <a:prstGeom prst="rect">
            <a:avLst/>
          </a:prstGeom>
          <a:ln w="38100" cap="sq">
            <a:solidFill>
              <a:srgbClr val="CC0099"/>
            </a:solidFill>
            <a:prstDash val="solid"/>
            <a:miter lim="800000"/>
          </a:ln>
          <a:effectLst>
            <a:outerShdw blurRad="50800" dist="38100" dir="2700000" algn="tl" rotWithShape="0">
              <a:srgbClr val="000000">
                <a:alpha val="43000"/>
              </a:srgbClr>
            </a:outerShdw>
          </a:effectLst>
        </p:spPr>
      </p:pic>
      <p:sp>
        <p:nvSpPr>
          <p:cNvPr id="12" name="TekstniOkvir 11">
            <a:extLst>
              <a:ext uri="{FF2B5EF4-FFF2-40B4-BE49-F238E27FC236}">
                <a16:creationId xmlns:a16="http://schemas.microsoft.com/office/drawing/2014/main" xmlns="" id="{31F0A040-A1B7-45F7-B16B-761EC056C517}"/>
              </a:ext>
            </a:extLst>
          </p:cNvPr>
          <p:cNvSpPr txBox="1"/>
          <p:nvPr/>
        </p:nvSpPr>
        <p:spPr>
          <a:xfrm>
            <a:off x="3888419" y="2370338"/>
            <a:ext cx="4077811" cy="338554"/>
          </a:xfrm>
          <a:prstGeom prst="rect">
            <a:avLst/>
          </a:prstGeom>
          <a:noFill/>
        </p:spPr>
        <p:txBody>
          <a:bodyPr wrap="square" rtlCol="0">
            <a:spAutoFit/>
          </a:bodyPr>
          <a:lstStyle/>
          <a:p>
            <a:r>
              <a:rPr lang="hr-HR" sz="1600" dirty="0" err="1">
                <a:solidFill>
                  <a:srgbClr val="FF33CC"/>
                </a:solidFill>
              </a:rPr>
              <a:t>When</a:t>
            </a:r>
            <a:r>
              <a:rPr lang="hr-HR" sz="1600" dirty="0">
                <a:solidFill>
                  <a:srgbClr val="FF33CC"/>
                </a:solidFill>
              </a:rPr>
              <a:t> </a:t>
            </a:r>
            <a:r>
              <a:rPr lang="hr-HR" sz="1600" dirty="0" err="1">
                <a:solidFill>
                  <a:srgbClr val="FF33CC"/>
                </a:solidFill>
              </a:rPr>
              <a:t>did</a:t>
            </a:r>
            <a:r>
              <a:rPr lang="hr-HR" sz="1600" dirty="0">
                <a:solidFill>
                  <a:srgbClr val="FF33CC"/>
                </a:solidFill>
              </a:rPr>
              <a:t> </a:t>
            </a:r>
            <a:r>
              <a:rPr lang="hr-HR" sz="1600" dirty="0" err="1">
                <a:solidFill>
                  <a:srgbClr val="FF33CC"/>
                </a:solidFill>
              </a:rPr>
              <a:t>it</a:t>
            </a:r>
            <a:r>
              <a:rPr lang="hr-HR" sz="1600" dirty="0">
                <a:solidFill>
                  <a:srgbClr val="FF33CC"/>
                </a:solidFill>
              </a:rPr>
              <a:t> start?</a:t>
            </a:r>
          </a:p>
        </p:txBody>
      </p:sp>
      <p:sp>
        <p:nvSpPr>
          <p:cNvPr id="13" name="TekstniOkvir 12">
            <a:extLst>
              <a:ext uri="{FF2B5EF4-FFF2-40B4-BE49-F238E27FC236}">
                <a16:creationId xmlns:a16="http://schemas.microsoft.com/office/drawing/2014/main" xmlns="" id="{54E7BC41-7D6A-4662-88CC-12BFC21D20A3}"/>
              </a:ext>
            </a:extLst>
          </p:cNvPr>
          <p:cNvSpPr txBox="1"/>
          <p:nvPr/>
        </p:nvSpPr>
        <p:spPr>
          <a:xfrm>
            <a:off x="4801340" y="2728435"/>
            <a:ext cx="4077811" cy="338554"/>
          </a:xfrm>
          <a:prstGeom prst="rect">
            <a:avLst/>
          </a:prstGeom>
          <a:noFill/>
        </p:spPr>
        <p:txBody>
          <a:bodyPr wrap="square" rtlCol="0">
            <a:spAutoFit/>
          </a:bodyPr>
          <a:lstStyle/>
          <a:p>
            <a:r>
              <a:rPr lang="en-US" sz="1600" dirty="0">
                <a:solidFill>
                  <a:srgbClr val="FF33CC"/>
                </a:solidFill>
              </a:rPr>
              <a:t>How long did it last?</a:t>
            </a:r>
            <a:endParaRPr lang="hr-HR" sz="1600" dirty="0">
              <a:solidFill>
                <a:srgbClr val="FF33CC"/>
              </a:solidFill>
            </a:endParaRPr>
          </a:p>
        </p:txBody>
      </p:sp>
      <p:sp>
        <p:nvSpPr>
          <p:cNvPr id="14" name="TekstniOkvir 13">
            <a:extLst>
              <a:ext uri="{FF2B5EF4-FFF2-40B4-BE49-F238E27FC236}">
                <a16:creationId xmlns:a16="http://schemas.microsoft.com/office/drawing/2014/main" xmlns="" id="{11F34B30-7E06-4FDF-B219-EE2763D69B0B}"/>
              </a:ext>
            </a:extLst>
          </p:cNvPr>
          <p:cNvSpPr txBox="1"/>
          <p:nvPr/>
        </p:nvSpPr>
        <p:spPr>
          <a:xfrm>
            <a:off x="5443162" y="3139963"/>
            <a:ext cx="4077811" cy="338554"/>
          </a:xfrm>
          <a:prstGeom prst="rect">
            <a:avLst/>
          </a:prstGeom>
          <a:noFill/>
        </p:spPr>
        <p:txBody>
          <a:bodyPr wrap="square" rtlCol="0">
            <a:spAutoFit/>
          </a:bodyPr>
          <a:lstStyle/>
          <a:p>
            <a:r>
              <a:rPr lang="en-US" sz="1600" dirty="0">
                <a:solidFill>
                  <a:srgbClr val="FF33CC"/>
                </a:solidFill>
              </a:rPr>
              <a:t>Why did you decide to look for help? </a:t>
            </a:r>
            <a:endParaRPr lang="hr-HR" sz="1600" dirty="0">
              <a:solidFill>
                <a:srgbClr val="FF33CC"/>
              </a:solidFill>
            </a:endParaRPr>
          </a:p>
        </p:txBody>
      </p:sp>
      <p:sp>
        <p:nvSpPr>
          <p:cNvPr id="15" name="TekstniOkvir 14">
            <a:extLst>
              <a:ext uri="{FF2B5EF4-FFF2-40B4-BE49-F238E27FC236}">
                <a16:creationId xmlns:a16="http://schemas.microsoft.com/office/drawing/2014/main" xmlns="" id="{8CF6D478-FB3E-49B7-8C16-2D0CD1B09383}"/>
              </a:ext>
            </a:extLst>
          </p:cNvPr>
          <p:cNvSpPr txBox="1"/>
          <p:nvPr/>
        </p:nvSpPr>
        <p:spPr>
          <a:xfrm>
            <a:off x="5278236" y="3514247"/>
            <a:ext cx="4077811" cy="338554"/>
          </a:xfrm>
          <a:prstGeom prst="rect">
            <a:avLst/>
          </a:prstGeom>
          <a:noFill/>
        </p:spPr>
        <p:txBody>
          <a:bodyPr wrap="square" rtlCol="0">
            <a:spAutoFit/>
          </a:bodyPr>
          <a:lstStyle/>
          <a:p>
            <a:r>
              <a:rPr lang="en-US" sz="1600" dirty="0">
                <a:solidFill>
                  <a:srgbClr val="FF33CC"/>
                </a:solidFill>
              </a:rPr>
              <a:t>Why haven’t you sold your computer?</a:t>
            </a:r>
            <a:endParaRPr lang="hr-HR" sz="1600" dirty="0">
              <a:solidFill>
                <a:srgbClr val="FF33CC"/>
              </a:solidFill>
            </a:endParaRPr>
          </a:p>
        </p:txBody>
      </p:sp>
      <p:sp>
        <p:nvSpPr>
          <p:cNvPr id="16" name="TekstniOkvir 15">
            <a:extLst>
              <a:ext uri="{FF2B5EF4-FFF2-40B4-BE49-F238E27FC236}">
                <a16:creationId xmlns:a16="http://schemas.microsoft.com/office/drawing/2014/main" xmlns="" id="{E9BEF6FF-C9B0-402D-90B5-9B6F202A639F}"/>
              </a:ext>
            </a:extLst>
          </p:cNvPr>
          <p:cNvSpPr txBox="1"/>
          <p:nvPr/>
        </p:nvSpPr>
        <p:spPr>
          <a:xfrm>
            <a:off x="5852809" y="3921989"/>
            <a:ext cx="4077811" cy="338554"/>
          </a:xfrm>
          <a:prstGeom prst="rect">
            <a:avLst/>
          </a:prstGeom>
          <a:noFill/>
        </p:spPr>
        <p:txBody>
          <a:bodyPr wrap="square" rtlCol="0">
            <a:spAutoFit/>
          </a:bodyPr>
          <a:lstStyle/>
          <a:p>
            <a:r>
              <a:rPr lang="en-US" sz="1600" dirty="0">
                <a:solidFill>
                  <a:srgbClr val="FF33CC"/>
                </a:solidFill>
              </a:rPr>
              <a:t>What do you think of computers? </a:t>
            </a:r>
            <a:endParaRPr lang="hr-HR" sz="1600" dirty="0">
              <a:solidFill>
                <a:srgbClr val="FF33CC"/>
              </a:solidFill>
            </a:endParaRPr>
          </a:p>
        </p:txBody>
      </p:sp>
      <p:sp>
        <p:nvSpPr>
          <p:cNvPr id="17" name="TekstniOkvir 16">
            <a:extLst>
              <a:ext uri="{FF2B5EF4-FFF2-40B4-BE49-F238E27FC236}">
                <a16:creationId xmlns:a16="http://schemas.microsoft.com/office/drawing/2014/main" xmlns="" id="{52419363-FEC7-4228-88AC-AB89263C448E}"/>
              </a:ext>
            </a:extLst>
          </p:cNvPr>
          <p:cNvSpPr txBox="1"/>
          <p:nvPr/>
        </p:nvSpPr>
        <p:spPr>
          <a:xfrm>
            <a:off x="4846203" y="4278260"/>
            <a:ext cx="4077811" cy="338554"/>
          </a:xfrm>
          <a:prstGeom prst="rect">
            <a:avLst/>
          </a:prstGeom>
          <a:noFill/>
        </p:spPr>
        <p:txBody>
          <a:bodyPr wrap="square" rtlCol="0">
            <a:spAutoFit/>
          </a:bodyPr>
          <a:lstStyle/>
          <a:p>
            <a:r>
              <a:rPr lang="hr-HR" sz="1600" dirty="0" err="1">
                <a:solidFill>
                  <a:srgbClr val="FF33CC"/>
                </a:solidFill>
              </a:rPr>
              <a:t>Why</a:t>
            </a:r>
            <a:r>
              <a:rPr lang="hr-HR" sz="1600" dirty="0">
                <a:solidFill>
                  <a:srgbClr val="FF33CC"/>
                </a:solidFill>
              </a:rPr>
              <a:t> are </a:t>
            </a:r>
            <a:r>
              <a:rPr lang="hr-HR" sz="1600" dirty="0" err="1">
                <a:solidFill>
                  <a:srgbClr val="FF33CC"/>
                </a:solidFill>
              </a:rPr>
              <a:t>you</a:t>
            </a:r>
            <a:r>
              <a:rPr lang="hr-HR" sz="1600" dirty="0">
                <a:solidFill>
                  <a:srgbClr val="FF33CC"/>
                </a:solidFill>
              </a:rPr>
              <a:t> sad?</a:t>
            </a:r>
          </a:p>
        </p:txBody>
      </p:sp>
      <p:sp>
        <p:nvSpPr>
          <p:cNvPr id="18" name="TekstniOkvir 17">
            <a:extLst>
              <a:ext uri="{FF2B5EF4-FFF2-40B4-BE49-F238E27FC236}">
                <a16:creationId xmlns:a16="http://schemas.microsoft.com/office/drawing/2014/main" xmlns="" id="{EEBC6EC4-DB78-499D-89E4-14A582DA0089}"/>
              </a:ext>
            </a:extLst>
          </p:cNvPr>
          <p:cNvSpPr txBox="1"/>
          <p:nvPr/>
        </p:nvSpPr>
        <p:spPr>
          <a:xfrm>
            <a:off x="5174593" y="4644093"/>
            <a:ext cx="4077811" cy="338554"/>
          </a:xfrm>
          <a:prstGeom prst="rect">
            <a:avLst/>
          </a:prstGeom>
          <a:noFill/>
        </p:spPr>
        <p:txBody>
          <a:bodyPr wrap="square" rtlCol="0">
            <a:spAutoFit/>
          </a:bodyPr>
          <a:lstStyle/>
          <a:p>
            <a:r>
              <a:rPr lang="en-US" sz="1600" dirty="0">
                <a:solidFill>
                  <a:srgbClr val="FF33CC"/>
                </a:solidFill>
              </a:rPr>
              <a:t>How can you help young people? </a:t>
            </a:r>
            <a:endParaRPr lang="hr-HR" sz="1600" dirty="0">
              <a:solidFill>
                <a:srgbClr val="FF33CC"/>
              </a:solidFill>
            </a:endParaRPr>
          </a:p>
        </p:txBody>
      </p:sp>
    </p:spTree>
    <p:extLst>
      <p:ext uri="{BB962C8B-B14F-4D97-AF65-F5344CB8AC3E}">
        <p14:creationId xmlns:p14="http://schemas.microsoft.com/office/powerpoint/2010/main" xmlns="" val="5593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1000"/>
                                        <p:tgtEl>
                                          <p:spTgt spid="17"/>
                                        </p:tgtEl>
                                      </p:cBhvr>
                                    </p:animEffect>
                                    <p:anim calcmode="lin" valueType="num">
                                      <p:cBhvr>
                                        <p:cTn id="57" dur="1000" fill="hold"/>
                                        <p:tgtEl>
                                          <p:spTgt spid="17"/>
                                        </p:tgtEl>
                                        <p:attrNameLst>
                                          <p:attrName>ppt_x</p:attrName>
                                        </p:attrNameLst>
                                      </p:cBhvr>
                                      <p:tavLst>
                                        <p:tav tm="0">
                                          <p:val>
                                            <p:strVal val="#ppt_x"/>
                                          </p:val>
                                        </p:tav>
                                        <p:tav tm="100000">
                                          <p:val>
                                            <p:strVal val="#ppt_x"/>
                                          </p:val>
                                        </p:tav>
                                      </p:tavLst>
                                    </p:anim>
                                    <p:anim calcmode="lin" valueType="num">
                                      <p:cBhvr>
                                        <p:cTn id="5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66" fill="hold" display="0">
                  <p:stCondLst>
                    <p:cond delay="indefinite"/>
                  </p:stCondLst>
                  <p:endCondLst>
                    <p:cond evt="onStopAudio" delay="0">
                      <p:tgtEl>
                        <p:sldTgt/>
                      </p:tgtEl>
                    </p:cond>
                  </p:endCondLst>
                </p:cTn>
                <p:tgtEl>
                  <p:spTgt spid="7"/>
                </p:tgtEl>
              </p:cMediaNode>
            </p:audio>
          </p:childTnLst>
        </p:cTn>
      </p:par>
    </p:tnLst>
    <p:bldLst>
      <p:bldP spid="12" grpId="0"/>
      <p:bldP spid="13" grpId="0"/>
      <p:bldP spid="14" grpId="0"/>
      <p:bldP spid="15" grpId="0"/>
      <p:bldP spid="16"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5929B3CF-5F75-47E7-A28A-922264E0E6F6}"/>
              </a:ext>
            </a:extLst>
          </p:cNvPr>
          <p:cNvSpPr>
            <a:spLocks noGrp="1"/>
          </p:cNvSpPr>
          <p:nvPr>
            <p:ph type="ctrTitle"/>
          </p:nvPr>
        </p:nvSpPr>
        <p:spPr/>
        <p:txBody>
          <a:bodyPr/>
          <a:lstStyle/>
          <a:p>
            <a:endParaRPr lang="hr-HR"/>
          </a:p>
        </p:txBody>
      </p:sp>
      <p:sp>
        <p:nvSpPr>
          <p:cNvPr id="3" name="Podnaslov 2">
            <a:extLst>
              <a:ext uri="{FF2B5EF4-FFF2-40B4-BE49-F238E27FC236}">
                <a16:creationId xmlns:a16="http://schemas.microsoft.com/office/drawing/2014/main" xmlns="" id="{51508782-C821-456F-92A6-701F80861844}"/>
              </a:ext>
            </a:extLst>
          </p:cNvPr>
          <p:cNvSpPr>
            <a:spLocks noGrp="1"/>
          </p:cNvSpPr>
          <p:nvPr>
            <p:ph type="subTitle" idx="1"/>
          </p:nvPr>
        </p:nvSpPr>
        <p:spPr/>
        <p:txBody>
          <a:bodyPr/>
          <a:lstStyle/>
          <a:p>
            <a:endParaRPr lang="hr-HR"/>
          </a:p>
        </p:txBody>
      </p:sp>
      <p:pic>
        <p:nvPicPr>
          <p:cNvPr id="4" name="Slika 3">
            <a:extLst>
              <a:ext uri="{FF2B5EF4-FFF2-40B4-BE49-F238E27FC236}">
                <a16:creationId xmlns:a16="http://schemas.microsoft.com/office/drawing/2014/main" xmlns="" id="{86C61FE2-5EF4-4D2B-A168-5971950D8B46}"/>
              </a:ext>
            </a:extLst>
          </p:cNvPr>
          <p:cNvPicPr>
            <a:picLocks noChangeAspect="1"/>
          </p:cNvPicPr>
          <p:nvPr/>
        </p:nvPicPr>
        <p:blipFill>
          <a:blip r:embed="rId4" cstate="print">
            <a:extLst>
              <a:ext uri="{BEBA8EAE-BF5A-486C-A8C5-ECC9F3942E4B}">
                <a14:imgProps xmlns:a14="http://schemas.microsoft.com/office/drawing/2010/main" xmlns="">
                  <a14:imgLayer r:embed="rId7">
                    <a14:imgEffect>
                      <a14:artisticWatercolorSponge/>
                    </a14:imgEffect>
                    <a14:imgEffect>
                      <a14:saturation sat="33000"/>
                    </a14:imgEffect>
                  </a14:imgLayer>
                </a14:imgProps>
              </a:ext>
              <a:ext uri="{28A0092B-C50C-407E-A947-70E740481C1C}">
                <a14:useLocalDpi xmlns:a14="http://schemas.microsoft.com/office/drawing/2010/main" xmlns="" val="0"/>
              </a:ext>
            </a:extLst>
          </a:blip>
          <a:stretch>
            <a:fillRect/>
          </a:stretch>
        </p:blipFill>
        <p:spPr>
          <a:xfrm>
            <a:off x="-794" y="0"/>
            <a:ext cx="12192000" cy="6871854"/>
          </a:xfrm>
          <a:prstGeom prst="rect">
            <a:avLst/>
          </a:prstGeom>
        </p:spPr>
      </p:pic>
      <p:pic>
        <p:nvPicPr>
          <p:cNvPr id="6" name="Slika 5">
            <a:extLst>
              <a:ext uri="{FF2B5EF4-FFF2-40B4-BE49-F238E27FC236}">
                <a16:creationId xmlns:a16="http://schemas.microsoft.com/office/drawing/2014/main" xmlns="" id="{BB62E5C2-489B-477C-BD3D-1DED0A1F90D2}"/>
              </a:ext>
            </a:extLst>
          </p:cNvPr>
          <p:cNvPicPr>
            <a:picLocks noChangeAspect="1"/>
          </p:cNvPicPr>
          <p:nvPr/>
        </p:nvPicPr>
        <p:blipFill rotWithShape="1">
          <a:blip r:embed="rId8" cstate="print">
            <a:extLst>
              <a:ext uri="{BEBA8EAE-BF5A-486C-A8C5-ECC9F3942E4B}">
                <a14:imgProps xmlns:a14="http://schemas.microsoft.com/office/drawing/2010/main" xmlns="">
                  <a14:imgLayer r:embed="rId9">
                    <a14:imgEffect>
                      <a14:saturation sat="33000"/>
                    </a14:imgEffect>
                    <a14:imgEffect>
                      <a14:brightnessContrast bright="40000" contrast="-20000"/>
                    </a14:imgEffect>
                  </a14:imgLayer>
                </a14:imgProps>
              </a:ext>
            </a:extLst>
          </a:blip>
          <a:srcRect l="52122"/>
          <a:stretch/>
        </p:blipFill>
        <p:spPr>
          <a:xfrm>
            <a:off x="5057965" y="-87797"/>
            <a:ext cx="4893345" cy="6829425"/>
          </a:xfrm>
          <a:prstGeom prst="rect">
            <a:avLst/>
          </a:prstGeom>
        </p:spPr>
      </p:pic>
      <p:pic>
        <p:nvPicPr>
          <p:cNvPr id="7" name="Slika 6">
            <a:extLst>
              <a:ext uri="{FF2B5EF4-FFF2-40B4-BE49-F238E27FC236}">
                <a16:creationId xmlns:a16="http://schemas.microsoft.com/office/drawing/2014/main" xmlns="" id="{C3A7807A-F79E-4986-A025-A36E0415623A}"/>
              </a:ext>
            </a:extLst>
          </p:cNvPr>
          <p:cNvPicPr>
            <a:picLocks noChangeAspect="1"/>
          </p:cNvPicPr>
          <p:nvPr/>
        </p:nvPicPr>
        <p:blipFill>
          <a:blip r:embed="rId10" cstate="print"/>
          <a:stretch>
            <a:fillRect/>
          </a:stretch>
        </p:blipFill>
        <p:spPr>
          <a:xfrm>
            <a:off x="549341" y="668446"/>
            <a:ext cx="7877175" cy="457200"/>
          </a:xfrm>
          <a:prstGeom prst="rect">
            <a:avLst/>
          </a:prstGeom>
          <a:ln w="38100" cap="sq">
            <a:solidFill>
              <a:srgbClr val="CC0099"/>
            </a:solidFill>
            <a:prstDash val="solid"/>
            <a:miter lim="800000"/>
          </a:ln>
          <a:effectLst>
            <a:outerShdw blurRad="50800" dist="38100" dir="2700000" algn="tl" rotWithShape="0">
              <a:srgbClr val="000000">
                <a:alpha val="43000"/>
              </a:srgbClr>
            </a:outerShdw>
          </a:effectLst>
        </p:spPr>
      </p:pic>
      <p:pic>
        <p:nvPicPr>
          <p:cNvPr id="11" name="Slika 10">
            <a:extLst>
              <a:ext uri="{FF2B5EF4-FFF2-40B4-BE49-F238E27FC236}">
                <a16:creationId xmlns:a16="http://schemas.microsoft.com/office/drawing/2014/main" xmlns="" id="{9B3A4691-2496-45CD-B1C4-3BF2DE5DA30A}"/>
              </a:ext>
            </a:extLst>
          </p:cNvPr>
          <p:cNvPicPr>
            <a:picLocks noChangeAspect="1"/>
          </p:cNvPicPr>
          <p:nvPr/>
        </p:nvPicPr>
        <p:blipFill rotWithShape="1">
          <a:blip r:embed="rId11" cstate="print"/>
          <a:srcRect l="32204"/>
          <a:stretch/>
        </p:blipFill>
        <p:spPr>
          <a:xfrm>
            <a:off x="1071780" y="2092436"/>
            <a:ext cx="5559975" cy="2867025"/>
          </a:xfrm>
          <a:prstGeom prst="rect">
            <a:avLst/>
          </a:prstGeom>
          <a:ln w="38100" cap="sq">
            <a:solidFill>
              <a:srgbClr val="CC0099"/>
            </a:solidFill>
            <a:prstDash val="solid"/>
            <a:miter lim="800000"/>
          </a:ln>
          <a:effectLst>
            <a:outerShdw blurRad="50800" dist="38100" dir="2700000" algn="tl" rotWithShape="0">
              <a:srgbClr val="000000">
                <a:alpha val="43000"/>
              </a:srgbClr>
            </a:outerShdw>
          </a:effectLst>
        </p:spPr>
      </p:pic>
      <p:pic>
        <p:nvPicPr>
          <p:cNvPr id="12" name="32_dip_in_8__l13_screen_addiction_part_1">
            <a:hlinkClick r:id="" action="ppaction://media"/>
            <a:extLst>
              <a:ext uri="{FF2B5EF4-FFF2-40B4-BE49-F238E27FC236}">
                <a16:creationId xmlns:a16="http://schemas.microsoft.com/office/drawing/2014/main" xmlns="" id="{29C9616C-BF2E-4E8B-B8FB-A3189676AB77}"/>
              </a:ext>
            </a:extLst>
          </p:cNvPr>
          <p:cNvPicPr>
            <a:picLocks noChangeAspect="1"/>
          </p:cNvPicPr>
          <p:nvPr>
            <a:audioFile r:link="rId1"/>
            <p:extLst>
              <p:ext uri="{DAA4B4D4-6D71-4841-9C94-3DE7FCFB9230}">
                <p14:media xmlns:p14="http://schemas.microsoft.com/office/powerpoint/2010/main" xmlns="" r:embed="rId12"/>
              </p:ext>
            </p:extLst>
          </p:nvPr>
        </p:nvPicPr>
        <p:blipFill>
          <a:blip r:embed="rId13" cstate="print">
            <a:duotone>
              <a:prstClr val="black"/>
              <a:schemeClr val="accent4">
                <a:tint val="45000"/>
                <a:satMod val="400000"/>
              </a:schemeClr>
            </a:duotone>
          </a:blip>
          <a:stretch>
            <a:fillRect/>
          </a:stretch>
        </p:blipFill>
        <p:spPr>
          <a:xfrm>
            <a:off x="481337" y="2497309"/>
            <a:ext cx="1659215" cy="1659215"/>
          </a:xfrm>
          <a:prstGeom prst="rect">
            <a:avLst/>
          </a:prstGeom>
        </p:spPr>
      </p:pic>
      <p:pic>
        <p:nvPicPr>
          <p:cNvPr id="13" name="32a_dip_in_8__l13_screen_addiction_part_2">
            <a:hlinkClick r:id="" action="ppaction://media"/>
            <a:extLst>
              <a:ext uri="{FF2B5EF4-FFF2-40B4-BE49-F238E27FC236}">
                <a16:creationId xmlns:a16="http://schemas.microsoft.com/office/drawing/2014/main" xmlns="" id="{A3633E8F-FDEC-4D9D-BDC5-F820DE577C9B}"/>
              </a:ext>
            </a:extLst>
          </p:cNvPr>
          <p:cNvPicPr>
            <a:picLocks noChangeAspect="1"/>
          </p:cNvPicPr>
          <p:nvPr>
            <a:audioFile r:link="rId2"/>
            <p:extLst>
              <p:ext uri="{DAA4B4D4-6D71-4841-9C94-3DE7FCFB9230}">
                <p14:media xmlns:p14="http://schemas.microsoft.com/office/powerpoint/2010/main" xmlns="" r:embed="rId14"/>
              </p:ext>
            </p:extLst>
          </p:nvPr>
        </p:nvPicPr>
        <p:blipFill>
          <a:blip r:embed="rId13" cstate="print">
            <a:duotone>
              <a:prstClr val="black"/>
              <a:schemeClr val="accent6">
                <a:tint val="45000"/>
                <a:satMod val="400000"/>
              </a:schemeClr>
            </a:duotone>
          </a:blip>
          <a:stretch>
            <a:fillRect/>
          </a:stretch>
        </p:blipFill>
        <p:spPr>
          <a:xfrm>
            <a:off x="549341" y="4052018"/>
            <a:ext cx="1659215" cy="1659215"/>
          </a:xfrm>
          <a:prstGeom prst="rect">
            <a:avLst/>
          </a:prstGeom>
        </p:spPr>
      </p:pic>
      <p:sp>
        <p:nvSpPr>
          <p:cNvPr id="14" name="TekstniOkvir 13">
            <a:extLst>
              <a:ext uri="{FF2B5EF4-FFF2-40B4-BE49-F238E27FC236}">
                <a16:creationId xmlns:a16="http://schemas.microsoft.com/office/drawing/2014/main" xmlns="" id="{51D6FEBD-262C-45FA-8062-A14D96D0015B}"/>
              </a:ext>
            </a:extLst>
          </p:cNvPr>
          <p:cNvSpPr txBox="1"/>
          <p:nvPr/>
        </p:nvSpPr>
        <p:spPr>
          <a:xfrm>
            <a:off x="3863915" y="2030413"/>
            <a:ext cx="2232086" cy="369332"/>
          </a:xfrm>
          <a:prstGeom prst="rect">
            <a:avLst/>
          </a:prstGeom>
          <a:solidFill>
            <a:srgbClr val="FFFFFF"/>
          </a:solidFill>
        </p:spPr>
        <p:txBody>
          <a:bodyPr wrap="square" rtlCol="0">
            <a:spAutoFit/>
          </a:bodyPr>
          <a:lstStyle/>
          <a:p>
            <a:r>
              <a:rPr lang="en-US" dirty="0">
                <a:solidFill>
                  <a:srgbClr val="00B050"/>
                </a:solidFill>
              </a:rPr>
              <a:t>He was 13 years old.</a:t>
            </a:r>
            <a:endParaRPr lang="hr-HR" dirty="0">
              <a:solidFill>
                <a:srgbClr val="00B050"/>
              </a:solidFill>
            </a:endParaRPr>
          </a:p>
        </p:txBody>
      </p:sp>
      <p:sp>
        <p:nvSpPr>
          <p:cNvPr id="15" name="TekstniOkvir 14">
            <a:extLst>
              <a:ext uri="{FF2B5EF4-FFF2-40B4-BE49-F238E27FC236}">
                <a16:creationId xmlns:a16="http://schemas.microsoft.com/office/drawing/2014/main" xmlns="" id="{2D2927F6-1AA5-4D19-BC68-561A7B96BE9C}"/>
              </a:ext>
            </a:extLst>
          </p:cNvPr>
          <p:cNvSpPr txBox="1"/>
          <p:nvPr/>
        </p:nvSpPr>
        <p:spPr>
          <a:xfrm>
            <a:off x="4174885" y="2461768"/>
            <a:ext cx="5306280" cy="369332"/>
          </a:xfrm>
          <a:prstGeom prst="rect">
            <a:avLst/>
          </a:prstGeom>
          <a:solidFill>
            <a:srgbClr val="FFFFFF"/>
          </a:solidFill>
        </p:spPr>
        <p:txBody>
          <a:bodyPr wrap="square" rtlCol="0">
            <a:spAutoFit/>
          </a:bodyPr>
          <a:lstStyle/>
          <a:p>
            <a:r>
              <a:rPr lang="en-US" dirty="0">
                <a:solidFill>
                  <a:srgbClr val="00B050"/>
                </a:solidFill>
              </a:rPr>
              <a:t>He would spend hours in a chat room for about a year.</a:t>
            </a:r>
            <a:endParaRPr lang="hr-HR" dirty="0">
              <a:solidFill>
                <a:srgbClr val="00B050"/>
              </a:solidFill>
            </a:endParaRPr>
          </a:p>
        </p:txBody>
      </p:sp>
      <p:sp>
        <p:nvSpPr>
          <p:cNvPr id="16" name="TekstniOkvir 15">
            <a:extLst>
              <a:ext uri="{FF2B5EF4-FFF2-40B4-BE49-F238E27FC236}">
                <a16:creationId xmlns:a16="http://schemas.microsoft.com/office/drawing/2014/main" xmlns="" id="{B59B8161-0014-4080-96E1-20B676319CC2}"/>
              </a:ext>
            </a:extLst>
          </p:cNvPr>
          <p:cNvSpPr txBox="1"/>
          <p:nvPr/>
        </p:nvSpPr>
        <p:spPr>
          <a:xfrm>
            <a:off x="6264623" y="2837440"/>
            <a:ext cx="4536089" cy="369332"/>
          </a:xfrm>
          <a:prstGeom prst="rect">
            <a:avLst/>
          </a:prstGeom>
          <a:solidFill>
            <a:srgbClr val="FFFFFF"/>
          </a:solidFill>
        </p:spPr>
        <p:txBody>
          <a:bodyPr wrap="square" rtlCol="0">
            <a:spAutoFit/>
          </a:bodyPr>
          <a:lstStyle/>
          <a:p>
            <a:r>
              <a:rPr lang="en-US" dirty="0">
                <a:solidFill>
                  <a:srgbClr val="00B050"/>
                </a:solidFill>
              </a:rPr>
              <a:t>His mum did because he couldn’t sleep or eat.</a:t>
            </a:r>
            <a:endParaRPr lang="hr-HR" dirty="0">
              <a:solidFill>
                <a:srgbClr val="00B050"/>
              </a:solidFill>
            </a:endParaRPr>
          </a:p>
        </p:txBody>
      </p:sp>
      <p:sp>
        <p:nvSpPr>
          <p:cNvPr id="17" name="TekstniOkvir 16">
            <a:extLst>
              <a:ext uri="{FF2B5EF4-FFF2-40B4-BE49-F238E27FC236}">
                <a16:creationId xmlns:a16="http://schemas.microsoft.com/office/drawing/2014/main" xmlns="" id="{4E6E2870-731B-4861-ADC7-FD179068F77B}"/>
              </a:ext>
            </a:extLst>
          </p:cNvPr>
          <p:cNvSpPr txBox="1"/>
          <p:nvPr/>
        </p:nvSpPr>
        <p:spPr>
          <a:xfrm>
            <a:off x="6264623" y="3304512"/>
            <a:ext cx="2161893" cy="369332"/>
          </a:xfrm>
          <a:prstGeom prst="rect">
            <a:avLst/>
          </a:prstGeom>
          <a:solidFill>
            <a:srgbClr val="FFFFFF"/>
          </a:solidFill>
        </p:spPr>
        <p:txBody>
          <a:bodyPr wrap="square" rtlCol="0">
            <a:spAutoFit/>
          </a:bodyPr>
          <a:lstStyle/>
          <a:p>
            <a:r>
              <a:rPr lang="hr-HR" dirty="0" err="1">
                <a:solidFill>
                  <a:srgbClr val="00B050"/>
                </a:solidFill>
              </a:rPr>
              <a:t>Because</a:t>
            </a:r>
            <a:r>
              <a:rPr lang="hr-HR" dirty="0">
                <a:solidFill>
                  <a:srgbClr val="00B050"/>
                </a:solidFill>
              </a:rPr>
              <a:t> he </a:t>
            </a:r>
            <a:r>
              <a:rPr lang="hr-HR" dirty="0" err="1">
                <a:solidFill>
                  <a:srgbClr val="00B050"/>
                </a:solidFill>
              </a:rPr>
              <a:t>needs</a:t>
            </a:r>
            <a:r>
              <a:rPr lang="hr-HR" dirty="0">
                <a:solidFill>
                  <a:srgbClr val="00B050"/>
                </a:solidFill>
              </a:rPr>
              <a:t> </a:t>
            </a:r>
            <a:r>
              <a:rPr lang="hr-HR" dirty="0" err="1">
                <a:solidFill>
                  <a:srgbClr val="00B050"/>
                </a:solidFill>
              </a:rPr>
              <a:t>it</a:t>
            </a:r>
            <a:r>
              <a:rPr lang="hr-HR" dirty="0">
                <a:solidFill>
                  <a:srgbClr val="00B050"/>
                </a:solidFill>
              </a:rPr>
              <a:t>.</a:t>
            </a:r>
          </a:p>
        </p:txBody>
      </p:sp>
      <p:sp>
        <p:nvSpPr>
          <p:cNvPr id="18" name="TekstniOkvir 17">
            <a:extLst>
              <a:ext uri="{FF2B5EF4-FFF2-40B4-BE49-F238E27FC236}">
                <a16:creationId xmlns:a16="http://schemas.microsoft.com/office/drawing/2014/main" xmlns="" id="{2D74670E-5E08-4767-871B-F69818D80528}"/>
              </a:ext>
            </a:extLst>
          </p:cNvPr>
          <p:cNvSpPr txBox="1"/>
          <p:nvPr/>
        </p:nvSpPr>
        <p:spPr>
          <a:xfrm>
            <a:off x="6423690" y="3715894"/>
            <a:ext cx="4536089" cy="369332"/>
          </a:xfrm>
          <a:prstGeom prst="rect">
            <a:avLst/>
          </a:prstGeom>
          <a:solidFill>
            <a:srgbClr val="FFFFFF"/>
          </a:solidFill>
        </p:spPr>
        <p:txBody>
          <a:bodyPr wrap="square" rtlCol="0">
            <a:spAutoFit/>
          </a:bodyPr>
          <a:lstStyle/>
          <a:p>
            <a:r>
              <a:rPr lang="en-US" dirty="0">
                <a:solidFill>
                  <a:srgbClr val="00B050"/>
                </a:solidFill>
              </a:rPr>
              <a:t>He thinks they are great. They are very useful</a:t>
            </a:r>
            <a:r>
              <a:rPr lang="hr-HR" dirty="0">
                <a:solidFill>
                  <a:srgbClr val="00B050"/>
                </a:solidFill>
              </a:rPr>
              <a:t>.</a:t>
            </a:r>
          </a:p>
        </p:txBody>
      </p:sp>
      <p:sp>
        <p:nvSpPr>
          <p:cNvPr id="19" name="TekstniOkvir 18">
            <a:extLst>
              <a:ext uri="{FF2B5EF4-FFF2-40B4-BE49-F238E27FC236}">
                <a16:creationId xmlns:a16="http://schemas.microsoft.com/office/drawing/2014/main" xmlns="" id="{64CF0184-8B8F-4172-97DB-DC31442D9DDB}"/>
              </a:ext>
            </a:extLst>
          </p:cNvPr>
          <p:cNvSpPr txBox="1"/>
          <p:nvPr/>
        </p:nvSpPr>
        <p:spPr>
          <a:xfrm>
            <a:off x="3942802" y="4131819"/>
            <a:ext cx="7260817" cy="369332"/>
          </a:xfrm>
          <a:prstGeom prst="rect">
            <a:avLst/>
          </a:prstGeom>
          <a:solidFill>
            <a:srgbClr val="FFFFFF"/>
          </a:solidFill>
        </p:spPr>
        <p:txBody>
          <a:bodyPr wrap="square" rtlCol="0">
            <a:spAutoFit/>
          </a:bodyPr>
          <a:lstStyle/>
          <a:p>
            <a:r>
              <a:rPr lang="en-US" dirty="0">
                <a:solidFill>
                  <a:srgbClr val="00B050"/>
                </a:solidFill>
              </a:rPr>
              <a:t>Because nobody believes him that computer addiction is a serious problem.</a:t>
            </a:r>
            <a:endParaRPr lang="hr-HR" dirty="0">
              <a:solidFill>
                <a:srgbClr val="00B050"/>
              </a:solidFill>
            </a:endParaRPr>
          </a:p>
        </p:txBody>
      </p:sp>
      <p:sp>
        <p:nvSpPr>
          <p:cNvPr id="20" name="TekstniOkvir 19">
            <a:extLst>
              <a:ext uri="{FF2B5EF4-FFF2-40B4-BE49-F238E27FC236}">
                <a16:creationId xmlns:a16="http://schemas.microsoft.com/office/drawing/2014/main" xmlns="" id="{29640053-2A04-4E2C-AA9E-30FA784879D7}"/>
              </a:ext>
            </a:extLst>
          </p:cNvPr>
          <p:cNvSpPr txBox="1"/>
          <p:nvPr/>
        </p:nvSpPr>
        <p:spPr>
          <a:xfrm>
            <a:off x="5632501" y="4574092"/>
            <a:ext cx="1998508" cy="369332"/>
          </a:xfrm>
          <a:prstGeom prst="rect">
            <a:avLst/>
          </a:prstGeom>
          <a:solidFill>
            <a:srgbClr val="FFFFFF"/>
          </a:solidFill>
        </p:spPr>
        <p:txBody>
          <a:bodyPr wrap="square" rtlCol="0">
            <a:spAutoFit/>
          </a:bodyPr>
          <a:lstStyle/>
          <a:p>
            <a:r>
              <a:rPr lang="hr-HR" dirty="0" err="1">
                <a:solidFill>
                  <a:srgbClr val="00B050"/>
                </a:solidFill>
              </a:rPr>
              <a:t>By</a:t>
            </a:r>
            <a:r>
              <a:rPr lang="hr-HR" dirty="0">
                <a:solidFill>
                  <a:srgbClr val="00B050"/>
                </a:solidFill>
              </a:rPr>
              <a:t> </a:t>
            </a:r>
            <a:r>
              <a:rPr lang="hr-HR" dirty="0" err="1">
                <a:solidFill>
                  <a:srgbClr val="00B050"/>
                </a:solidFill>
              </a:rPr>
              <a:t>telling</a:t>
            </a:r>
            <a:r>
              <a:rPr lang="hr-HR" dirty="0">
                <a:solidFill>
                  <a:srgbClr val="00B050"/>
                </a:solidFill>
              </a:rPr>
              <a:t> </a:t>
            </a:r>
            <a:r>
              <a:rPr lang="hr-HR" dirty="0" err="1">
                <a:solidFill>
                  <a:srgbClr val="00B050"/>
                </a:solidFill>
              </a:rPr>
              <a:t>his</a:t>
            </a:r>
            <a:r>
              <a:rPr lang="hr-HR" dirty="0">
                <a:solidFill>
                  <a:srgbClr val="00B050"/>
                </a:solidFill>
              </a:rPr>
              <a:t> story.</a:t>
            </a:r>
          </a:p>
        </p:txBody>
      </p:sp>
    </p:spTree>
    <p:extLst>
      <p:ext uri="{BB962C8B-B14F-4D97-AF65-F5344CB8AC3E}">
        <p14:creationId xmlns:p14="http://schemas.microsoft.com/office/powerpoint/2010/main" xmlns="" val="219620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1000"/>
                                        <p:tgtEl>
                                          <p:spTgt spid="17"/>
                                        </p:tgtEl>
                                      </p:cBhvr>
                                    </p:animEffect>
                                    <p:anim calcmode="lin" valueType="num">
                                      <p:cBhvr>
                                        <p:cTn id="57" dur="1000" fill="hold"/>
                                        <p:tgtEl>
                                          <p:spTgt spid="17"/>
                                        </p:tgtEl>
                                        <p:attrNameLst>
                                          <p:attrName>ppt_x</p:attrName>
                                        </p:attrNameLst>
                                      </p:cBhvr>
                                      <p:tavLst>
                                        <p:tav tm="0">
                                          <p:val>
                                            <p:strVal val="#ppt_x"/>
                                          </p:val>
                                        </p:tav>
                                        <p:tav tm="100000">
                                          <p:val>
                                            <p:strVal val="#ppt_x"/>
                                          </p:val>
                                        </p:tav>
                                      </p:tavLst>
                                    </p:anim>
                                    <p:anim calcmode="lin" valueType="num">
                                      <p:cBhvr>
                                        <p:cTn id="5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1000"/>
                                        <p:tgtEl>
                                          <p:spTgt spid="19"/>
                                        </p:tgtEl>
                                      </p:cBhvr>
                                    </p:animEffect>
                                    <p:anim calcmode="lin" valueType="num">
                                      <p:cBhvr>
                                        <p:cTn id="71" dur="1000" fill="hold"/>
                                        <p:tgtEl>
                                          <p:spTgt spid="19"/>
                                        </p:tgtEl>
                                        <p:attrNameLst>
                                          <p:attrName>ppt_x</p:attrName>
                                        </p:attrNameLst>
                                      </p:cBhvr>
                                      <p:tavLst>
                                        <p:tav tm="0">
                                          <p:val>
                                            <p:strVal val="#ppt_x"/>
                                          </p:val>
                                        </p:tav>
                                        <p:tav tm="100000">
                                          <p:val>
                                            <p:strVal val="#ppt_x"/>
                                          </p:val>
                                        </p:tav>
                                      </p:tavLst>
                                    </p:anim>
                                    <p:anim calcmode="lin" valueType="num">
                                      <p:cBhvr>
                                        <p:cTn id="7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1000"/>
                                        <p:tgtEl>
                                          <p:spTgt spid="20"/>
                                        </p:tgtEl>
                                      </p:cBhvr>
                                    </p:animEffect>
                                    <p:anim calcmode="lin" valueType="num">
                                      <p:cBhvr>
                                        <p:cTn id="78" dur="1000" fill="hold"/>
                                        <p:tgtEl>
                                          <p:spTgt spid="20"/>
                                        </p:tgtEl>
                                        <p:attrNameLst>
                                          <p:attrName>ppt_x</p:attrName>
                                        </p:attrNameLst>
                                      </p:cBhvr>
                                      <p:tavLst>
                                        <p:tav tm="0">
                                          <p:val>
                                            <p:strVal val="#ppt_x"/>
                                          </p:val>
                                        </p:tav>
                                        <p:tav tm="100000">
                                          <p:val>
                                            <p:strVal val="#ppt_x"/>
                                          </p:val>
                                        </p:tav>
                                      </p:tavLst>
                                    </p:anim>
                                    <p:anim calcmode="lin" valueType="num">
                                      <p:cBhvr>
                                        <p:cTn id="7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80" fill="hold" display="0">
                  <p:stCondLst>
                    <p:cond delay="indefinite"/>
                  </p:stCondLst>
                  <p:endCondLst>
                    <p:cond evt="onStopAudio" delay="0">
                      <p:tgtEl>
                        <p:sldTgt/>
                      </p:tgtEl>
                    </p:cond>
                  </p:endCondLst>
                </p:cTn>
                <p:tgtEl>
                  <p:spTgt spid="12"/>
                </p:tgtEl>
              </p:cMediaNode>
            </p:audio>
            <p:audio>
              <p:cMediaNode vol="80000">
                <p:cTn id="81" fill="hold" display="0">
                  <p:stCondLst>
                    <p:cond delay="indefinite"/>
                  </p:stCondLst>
                  <p:endCondLst>
                    <p:cond evt="onStopAudio" delay="0">
                      <p:tgtEl>
                        <p:sldTgt/>
                      </p:tgtEl>
                    </p:cond>
                  </p:endCondLst>
                </p:cTn>
                <p:tgtEl>
                  <p:spTgt spid="13"/>
                </p:tgtEl>
              </p:cMediaNode>
            </p:audio>
          </p:childTnLst>
        </p:cTn>
      </p:par>
    </p:tnLst>
    <p:bldLst>
      <p:bldP spid="14" grpId="0" animBg="1"/>
      <p:bldP spid="15" grpId="0" animBg="1"/>
      <p:bldP spid="16" grpId="0" animBg="1"/>
      <p:bldP spid="17" grpId="0" animBg="1"/>
      <p:bldP spid="18" grpId="0" animBg="1"/>
      <p:bldP spid="19"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5929B3CF-5F75-47E7-A28A-922264E0E6F6}"/>
              </a:ext>
            </a:extLst>
          </p:cNvPr>
          <p:cNvSpPr>
            <a:spLocks noGrp="1"/>
          </p:cNvSpPr>
          <p:nvPr>
            <p:ph type="ctrTitle"/>
          </p:nvPr>
        </p:nvSpPr>
        <p:spPr/>
        <p:txBody>
          <a:bodyPr/>
          <a:lstStyle/>
          <a:p>
            <a:endParaRPr lang="hr-HR"/>
          </a:p>
        </p:txBody>
      </p:sp>
      <p:sp>
        <p:nvSpPr>
          <p:cNvPr id="3" name="Podnaslov 2">
            <a:extLst>
              <a:ext uri="{FF2B5EF4-FFF2-40B4-BE49-F238E27FC236}">
                <a16:creationId xmlns:a16="http://schemas.microsoft.com/office/drawing/2014/main" xmlns="" id="{51508782-C821-456F-92A6-701F80861844}"/>
              </a:ext>
            </a:extLst>
          </p:cNvPr>
          <p:cNvSpPr>
            <a:spLocks noGrp="1"/>
          </p:cNvSpPr>
          <p:nvPr>
            <p:ph type="subTitle" idx="1"/>
          </p:nvPr>
        </p:nvSpPr>
        <p:spPr/>
        <p:txBody>
          <a:bodyPr/>
          <a:lstStyle/>
          <a:p>
            <a:endParaRPr lang="hr-HR"/>
          </a:p>
        </p:txBody>
      </p:sp>
      <p:pic>
        <p:nvPicPr>
          <p:cNvPr id="4" name="Slika 3">
            <a:extLst>
              <a:ext uri="{FF2B5EF4-FFF2-40B4-BE49-F238E27FC236}">
                <a16:creationId xmlns:a16="http://schemas.microsoft.com/office/drawing/2014/main" xmlns="" id="{86C61FE2-5EF4-4D2B-A168-5971950D8B46}"/>
              </a:ext>
            </a:extLst>
          </p:cNvPr>
          <p:cNvPicPr>
            <a:picLocks noChangeAspect="1"/>
          </p:cNvPicPr>
          <p:nvPr/>
        </p:nvPicPr>
        <p:blipFill>
          <a:blip r:embed="rId2" cstate="print">
            <a:extLst>
              <a:ext uri="{BEBA8EAE-BF5A-486C-A8C5-ECC9F3942E4B}">
                <a14:imgProps xmlns:a14="http://schemas.microsoft.com/office/drawing/2010/main" xmlns="">
                  <a14:imgLayer r:embed="rId3">
                    <a14:imgEffect>
                      <a14:artisticWatercolorSponge/>
                    </a14:imgEffect>
                    <a14:imgEffect>
                      <a14:saturation sat="33000"/>
                    </a14:imgEffect>
                  </a14:imgLayer>
                </a14:imgProps>
              </a:ext>
              <a:ext uri="{28A0092B-C50C-407E-A947-70E740481C1C}">
                <a14:useLocalDpi xmlns:a14="http://schemas.microsoft.com/office/drawing/2010/main" xmlns="" val="0"/>
              </a:ext>
            </a:extLst>
          </a:blip>
          <a:stretch>
            <a:fillRect/>
          </a:stretch>
        </p:blipFill>
        <p:spPr>
          <a:xfrm>
            <a:off x="0" y="-13854"/>
            <a:ext cx="12192000" cy="6871854"/>
          </a:xfrm>
          <a:prstGeom prst="rect">
            <a:avLst/>
          </a:prstGeom>
        </p:spPr>
      </p:pic>
      <p:sp>
        <p:nvSpPr>
          <p:cNvPr id="5" name="TekstniOkvir 4">
            <a:extLst>
              <a:ext uri="{FF2B5EF4-FFF2-40B4-BE49-F238E27FC236}">
                <a16:creationId xmlns:a16="http://schemas.microsoft.com/office/drawing/2014/main" xmlns="" id="{35729C91-FA5D-40FE-863C-2A01DC25A0D6}"/>
              </a:ext>
            </a:extLst>
          </p:cNvPr>
          <p:cNvSpPr txBox="1"/>
          <p:nvPr/>
        </p:nvSpPr>
        <p:spPr>
          <a:xfrm>
            <a:off x="6237654" y="394244"/>
            <a:ext cx="4430346" cy="568745"/>
          </a:xfrm>
          <a:prstGeom prst="rect">
            <a:avLst/>
          </a:prstGeom>
          <a:solidFill>
            <a:srgbClr val="FFEBFF"/>
          </a:solidFill>
          <a:ln w="38100">
            <a:solidFill>
              <a:srgbClr val="CC00CC"/>
            </a:solidFill>
          </a:ln>
        </p:spPr>
        <p:txBody>
          <a:bodyPr wrap="square" numCol="1" rtlCol="0">
            <a:spAutoFit/>
          </a:bodyPr>
          <a:lstStyle/>
          <a:p>
            <a:pPr algn="ctr">
              <a:lnSpc>
                <a:spcPct val="200000"/>
              </a:lnSpc>
              <a:spcBef>
                <a:spcPts val="1200"/>
              </a:spcBef>
              <a:spcAft>
                <a:spcPts val="1200"/>
              </a:spcAft>
            </a:pPr>
            <a:r>
              <a:rPr lang="en-US" b="1" dirty="0"/>
              <a:t>How good are you at </a:t>
            </a:r>
            <a:r>
              <a:rPr lang="en-US" b="1" dirty="0" err="1"/>
              <a:t>memorising</a:t>
            </a:r>
            <a:r>
              <a:rPr lang="en-US" b="1" dirty="0"/>
              <a:t> questions?</a:t>
            </a:r>
            <a:endParaRPr lang="hr-HR" b="1" dirty="0"/>
          </a:p>
        </p:txBody>
      </p:sp>
      <p:pic>
        <p:nvPicPr>
          <p:cNvPr id="7" name="Slika 6">
            <a:extLst>
              <a:ext uri="{FF2B5EF4-FFF2-40B4-BE49-F238E27FC236}">
                <a16:creationId xmlns:a16="http://schemas.microsoft.com/office/drawing/2014/main" xmlns="" id="{A51458EB-B51F-4BD6-8ABD-CBF02A8CA76B}"/>
              </a:ext>
            </a:extLst>
          </p:cNvPr>
          <p:cNvPicPr>
            <a:picLocks noChangeAspect="1"/>
          </p:cNvPicPr>
          <p:nvPr/>
        </p:nvPicPr>
        <p:blipFill>
          <a:blip r:embed="rId4" cstate="print"/>
          <a:stretch>
            <a:fillRect/>
          </a:stretch>
        </p:blipFill>
        <p:spPr>
          <a:xfrm>
            <a:off x="3896387" y="2812722"/>
            <a:ext cx="4124325" cy="3648075"/>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113288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5929B3CF-5F75-47E7-A28A-922264E0E6F6}"/>
              </a:ext>
            </a:extLst>
          </p:cNvPr>
          <p:cNvSpPr>
            <a:spLocks noGrp="1"/>
          </p:cNvSpPr>
          <p:nvPr>
            <p:ph type="ctrTitle"/>
          </p:nvPr>
        </p:nvSpPr>
        <p:spPr/>
        <p:txBody>
          <a:bodyPr/>
          <a:lstStyle/>
          <a:p>
            <a:endParaRPr lang="hr-HR"/>
          </a:p>
        </p:txBody>
      </p:sp>
      <p:sp>
        <p:nvSpPr>
          <p:cNvPr id="3" name="Podnaslov 2">
            <a:extLst>
              <a:ext uri="{FF2B5EF4-FFF2-40B4-BE49-F238E27FC236}">
                <a16:creationId xmlns:a16="http://schemas.microsoft.com/office/drawing/2014/main" xmlns="" id="{51508782-C821-456F-92A6-701F80861844}"/>
              </a:ext>
            </a:extLst>
          </p:cNvPr>
          <p:cNvSpPr>
            <a:spLocks noGrp="1"/>
          </p:cNvSpPr>
          <p:nvPr>
            <p:ph type="subTitle" idx="1"/>
          </p:nvPr>
        </p:nvSpPr>
        <p:spPr/>
        <p:txBody>
          <a:bodyPr/>
          <a:lstStyle/>
          <a:p>
            <a:endParaRPr lang="hr-HR"/>
          </a:p>
        </p:txBody>
      </p:sp>
      <p:pic>
        <p:nvPicPr>
          <p:cNvPr id="4" name="Slika 3">
            <a:extLst>
              <a:ext uri="{FF2B5EF4-FFF2-40B4-BE49-F238E27FC236}">
                <a16:creationId xmlns:a16="http://schemas.microsoft.com/office/drawing/2014/main" xmlns="" id="{86C61FE2-5EF4-4D2B-A168-5971950D8B46}"/>
              </a:ext>
            </a:extLst>
          </p:cNvPr>
          <p:cNvPicPr>
            <a:picLocks noChangeAspect="1"/>
          </p:cNvPicPr>
          <p:nvPr/>
        </p:nvPicPr>
        <p:blipFill>
          <a:blip r:embed="rId2" cstate="print">
            <a:extLst>
              <a:ext uri="{BEBA8EAE-BF5A-486C-A8C5-ECC9F3942E4B}">
                <a14:imgProps xmlns:a14="http://schemas.microsoft.com/office/drawing/2010/main" xmlns="">
                  <a14:imgLayer r:embed="rId3">
                    <a14:imgEffect>
                      <a14:artisticWatercolorSponge/>
                    </a14:imgEffect>
                    <a14:imgEffect>
                      <a14:saturation sat="33000"/>
                    </a14:imgEffect>
                  </a14:imgLayer>
                </a14:imgProps>
              </a:ext>
              <a:ext uri="{28A0092B-C50C-407E-A947-70E740481C1C}">
                <a14:useLocalDpi xmlns:a14="http://schemas.microsoft.com/office/drawing/2010/main" xmlns="" val="0"/>
              </a:ext>
            </a:extLst>
          </a:blip>
          <a:stretch>
            <a:fillRect/>
          </a:stretch>
        </p:blipFill>
        <p:spPr>
          <a:xfrm>
            <a:off x="-794" y="0"/>
            <a:ext cx="12192000" cy="6871854"/>
          </a:xfrm>
          <a:prstGeom prst="rect">
            <a:avLst/>
          </a:prstGeom>
        </p:spPr>
      </p:pic>
      <p:sp>
        <p:nvSpPr>
          <p:cNvPr id="5" name="TekstniOkvir 4">
            <a:extLst>
              <a:ext uri="{FF2B5EF4-FFF2-40B4-BE49-F238E27FC236}">
                <a16:creationId xmlns:a16="http://schemas.microsoft.com/office/drawing/2014/main" xmlns="" id="{12427809-57F6-4DDE-8CC6-659C7787AB8D}"/>
              </a:ext>
            </a:extLst>
          </p:cNvPr>
          <p:cNvSpPr txBox="1"/>
          <p:nvPr/>
        </p:nvSpPr>
        <p:spPr>
          <a:xfrm>
            <a:off x="601829" y="1707138"/>
            <a:ext cx="11020536" cy="4419800"/>
          </a:xfrm>
          <a:prstGeom prst="rect">
            <a:avLst/>
          </a:prstGeom>
          <a:solidFill>
            <a:srgbClr val="FFEBFF"/>
          </a:solidFill>
          <a:ln w="38100">
            <a:solidFill>
              <a:srgbClr val="CC00CC"/>
            </a:solidFill>
          </a:ln>
        </p:spPr>
        <p:txBody>
          <a:bodyPr wrap="square" numCol="1" rtlCol="0">
            <a:spAutoFit/>
          </a:bodyPr>
          <a:lstStyle/>
          <a:p>
            <a:pPr>
              <a:spcBef>
                <a:spcPts val="600"/>
              </a:spcBef>
              <a:spcAft>
                <a:spcPts val="600"/>
              </a:spcAft>
            </a:pPr>
            <a:r>
              <a:rPr lang="hr-HR" dirty="0"/>
              <a:t>S</a:t>
            </a:r>
            <a:r>
              <a:rPr lang="en-US" dirty="0" err="1"/>
              <a:t>uggested</a:t>
            </a:r>
            <a:r>
              <a:rPr lang="en-US" dirty="0"/>
              <a:t> steps: </a:t>
            </a:r>
            <a:endParaRPr lang="hr-HR" dirty="0"/>
          </a:p>
          <a:p>
            <a:pPr>
              <a:lnSpc>
                <a:spcPct val="150000"/>
              </a:lnSpc>
              <a:spcBef>
                <a:spcPts val="600"/>
              </a:spcBef>
              <a:spcAft>
                <a:spcPts val="600"/>
              </a:spcAft>
            </a:pPr>
            <a:r>
              <a:rPr lang="en-US" dirty="0"/>
              <a:t>a First, elicit the ideas describing the advantages and disadvantages of social media. Write them all on the board. </a:t>
            </a:r>
            <a:endParaRPr lang="hr-HR" dirty="0"/>
          </a:p>
          <a:p>
            <a:pPr>
              <a:lnSpc>
                <a:spcPct val="150000"/>
              </a:lnSpc>
              <a:spcBef>
                <a:spcPts val="600"/>
              </a:spcBef>
              <a:spcAft>
                <a:spcPts val="600"/>
              </a:spcAft>
            </a:pPr>
            <a:r>
              <a:rPr lang="en-US" dirty="0"/>
              <a:t>b Divide the class into two groups. Allocate roles to the groups (For/Against groups). </a:t>
            </a:r>
            <a:endParaRPr lang="hr-HR" dirty="0"/>
          </a:p>
          <a:p>
            <a:pPr>
              <a:lnSpc>
                <a:spcPct val="150000"/>
              </a:lnSpc>
              <a:spcBef>
                <a:spcPts val="600"/>
              </a:spcBef>
              <a:spcAft>
                <a:spcPts val="600"/>
              </a:spcAft>
            </a:pPr>
            <a:r>
              <a:rPr lang="en-US" dirty="0"/>
              <a:t>c Choose a chairperson, a student, to chair the discussion. The chairperson has to introduce the topic and check that the groups take turns to give arguments for or against it. </a:t>
            </a:r>
            <a:endParaRPr lang="hr-HR" dirty="0"/>
          </a:p>
          <a:p>
            <a:pPr>
              <a:lnSpc>
                <a:spcPct val="150000"/>
              </a:lnSpc>
              <a:spcBef>
                <a:spcPts val="600"/>
              </a:spcBef>
              <a:spcAft>
                <a:spcPts val="600"/>
              </a:spcAft>
            </a:pPr>
            <a:r>
              <a:rPr lang="en-US" dirty="0"/>
              <a:t>d Give the two groups some time to decide which statements they are going to use and in which order. They can also try to come up with some more ideas that are not on the board which could give them an advantage over the other group. The chairperson also prepares to say a few sentences before the debate starts. </a:t>
            </a:r>
            <a:endParaRPr lang="hr-HR" dirty="0"/>
          </a:p>
          <a:p>
            <a:pPr>
              <a:lnSpc>
                <a:spcPct val="150000"/>
              </a:lnSpc>
              <a:spcBef>
                <a:spcPts val="600"/>
              </a:spcBef>
              <a:spcAft>
                <a:spcPts val="600"/>
              </a:spcAft>
            </a:pPr>
            <a:r>
              <a:rPr lang="en-US" dirty="0"/>
              <a:t>e Have a class debate. </a:t>
            </a:r>
            <a:endParaRPr lang="hr-HR" b="1" dirty="0"/>
          </a:p>
        </p:txBody>
      </p:sp>
    </p:spTree>
    <p:extLst>
      <p:ext uri="{BB962C8B-B14F-4D97-AF65-F5344CB8AC3E}">
        <p14:creationId xmlns:p14="http://schemas.microsoft.com/office/powerpoint/2010/main" xmlns="" val="180204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9" dur="5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4" dur="500"/>
                                        <p:tgtEl>
                                          <p:spTgt spid="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9" dur="500"/>
                                        <p:tgtEl>
                                          <p:spTgt spid="5">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Effect transition="in" filter="randombar(horizontal)">
                                      <p:cBhvr>
                                        <p:cTn id="34" dur="500"/>
                                        <p:tgtEl>
                                          <p:spTgt spid="5">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animEffect transition="in" filter="randombar(horizontal)">
                                      <p:cBhvr>
                                        <p:cTn id="39"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5929B3CF-5F75-47E7-A28A-922264E0E6F6}"/>
              </a:ext>
            </a:extLst>
          </p:cNvPr>
          <p:cNvSpPr>
            <a:spLocks noGrp="1"/>
          </p:cNvSpPr>
          <p:nvPr>
            <p:ph type="ctrTitle"/>
          </p:nvPr>
        </p:nvSpPr>
        <p:spPr/>
        <p:txBody>
          <a:bodyPr/>
          <a:lstStyle/>
          <a:p>
            <a:endParaRPr lang="hr-HR"/>
          </a:p>
        </p:txBody>
      </p:sp>
      <p:sp>
        <p:nvSpPr>
          <p:cNvPr id="3" name="Podnaslov 2">
            <a:extLst>
              <a:ext uri="{FF2B5EF4-FFF2-40B4-BE49-F238E27FC236}">
                <a16:creationId xmlns:a16="http://schemas.microsoft.com/office/drawing/2014/main" xmlns="" id="{51508782-C821-456F-92A6-701F80861844}"/>
              </a:ext>
            </a:extLst>
          </p:cNvPr>
          <p:cNvSpPr>
            <a:spLocks noGrp="1"/>
          </p:cNvSpPr>
          <p:nvPr>
            <p:ph type="subTitle" idx="1"/>
          </p:nvPr>
        </p:nvSpPr>
        <p:spPr/>
        <p:txBody>
          <a:bodyPr/>
          <a:lstStyle/>
          <a:p>
            <a:endParaRPr lang="hr-HR"/>
          </a:p>
        </p:txBody>
      </p:sp>
      <p:pic>
        <p:nvPicPr>
          <p:cNvPr id="4" name="Slika 3">
            <a:extLst>
              <a:ext uri="{FF2B5EF4-FFF2-40B4-BE49-F238E27FC236}">
                <a16:creationId xmlns:a16="http://schemas.microsoft.com/office/drawing/2014/main" xmlns="" id="{86C61FE2-5EF4-4D2B-A168-5971950D8B46}"/>
              </a:ext>
            </a:extLst>
          </p:cNvPr>
          <p:cNvPicPr>
            <a:picLocks noChangeAspect="1"/>
          </p:cNvPicPr>
          <p:nvPr/>
        </p:nvPicPr>
        <p:blipFill>
          <a:blip r:embed="rId2" cstate="print">
            <a:extLst>
              <a:ext uri="{BEBA8EAE-BF5A-486C-A8C5-ECC9F3942E4B}">
                <a14:imgProps xmlns:a14="http://schemas.microsoft.com/office/drawing/2010/main" xmlns="">
                  <a14:imgLayer r:embed="rId3">
                    <a14:imgEffect>
                      <a14:artisticWatercolorSponge/>
                    </a14:imgEffect>
                    <a14:imgEffect>
                      <a14:saturation sat="33000"/>
                    </a14:imgEffect>
                  </a14:imgLayer>
                </a14:imgProps>
              </a:ext>
              <a:ext uri="{28A0092B-C50C-407E-A947-70E740481C1C}">
                <a14:useLocalDpi xmlns:a14="http://schemas.microsoft.com/office/drawing/2010/main" xmlns="" val="0"/>
              </a:ext>
            </a:extLst>
          </a:blip>
          <a:stretch>
            <a:fillRect/>
          </a:stretch>
        </p:blipFill>
        <p:spPr>
          <a:xfrm>
            <a:off x="-794" y="0"/>
            <a:ext cx="12192000" cy="6871854"/>
          </a:xfrm>
          <a:prstGeom prst="rect">
            <a:avLst/>
          </a:prstGeom>
        </p:spPr>
      </p:pic>
      <p:sp>
        <p:nvSpPr>
          <p:cNvPr id="5" name="TekstniOkvir 4">
            <a:extLst>
              <a:ext uri="{FF2B5EF4-FFF2-40B4-BE49-F238E27FC236}">
                <a16:creationId xmlns:a16="http://schemas.microsoft.com/office/drawing/2014/main" xmlns="" id="{68F2E10C-E9C7-4EE3-ACD3-099797DEC085}"/>
              </a:ext>
            </a:extLst>
          </p:cNvPr>
          <p:cNvSpPr txBox="1"/>
          <p:nvPr/>
        </p:nvSpPr>
        <p:spPr>
          <a:xfrm>
            <a:off x="887420" y="546396"/>
            <a:ext cx="6957101" cy="5189241"/>
          </a:xfrm>
          <a:prstGeom prst="rect">
            <a:avLst/>
          </a:prstGeom>
          <a:solidFill>
            <a:srgbClr val="FFFFCC"/>
          </a:solidFill>
          <a:ln w="38100">
            <a:solidFill>
              <a:srgbClr val="FFFF66"/>
            </a:solidFill>
          </a:ln>
        </p:spPr>
        <p:txBody>
          <a:bodyPr wrap="square" numCol="1" rtlCol="0">
            <a:spAutoFit/>
          </a:bodyPr>
          <a:lstStyle/>
          <a:p>
            <a:pPr algn="ctr">
              <a:lnSpc>
                <a:spcPct val="200000"/>
              </a:lnSpc>
              <a:spcBef>
                <a:spcPts val="1200"/>
              </a:spcBef>
              <a:spcAft>
                <a:spcPts val="1200"/>
              </a:spcAft>
            </a:pPr>
            <a:r>
              <a:rPr lang="hr-HR" b="1" dirty="0"/>
              <a:t>USEFUL LANGUAGE</a:t>
            </a:r>
          </a:p>
          <a:p>
            <a:pPr>
              <a:lnSpc>
                <a:spcPct val="150000"/>
              </a:lnSpc>
              <a:spcBef>
                <a:spcPts val="600"/>
              </a:spcBef>
              <a:spcAft>
                <a:spcPts val="600"/>
              </a:spcAft>
            </a:pPr>
            <a:r>
              <a:rPr lang="en-US" b="1" dirty="0"/>
              <a:t>For the chairperson </a:t>
            </a:r>
            <a:r>
              <a:rPr lang="en-US" dirty="0"/>
              <a:t>Today we will talk about computers and the Internet because... We will discuss their good and bad points.  Please listen to each other. Do not interrupt, but take turns. Let’s start. Can I ask Group A to start? </a:t>
            </a:r>
            <a:endParaRPr lang="hr-HR" dirty="0"/>
          </a:p>
          <a:p>
            <a:pPr>
              <a:lnSpc>
                <a:spcPct val="150000"/>
              </a:lnSpc>
              <a:spcBef>
                <a:spcPts val="600"/>
              </a:spcBef>
              <a:spcAft>
                <a:spcPts val="600"/>
              </a:spcAft>
            </a:pPr>
            <a:r>
              <a:rPr lang="en-US" b="1" dirty="0"/>
              <a:t>Giving opinion </a:t>
            </a:r>
            <a:r>
              <a:rPr lang="en-US" dirty="0"/>
              <a:t>In my opinion.../ I think that.../ Let me say this... </a:t>
            </a:r>
            <a:endParaRPr lang="hr-HR" dirty="0"/>
          </a:p>
          <a:p>
            <a:pPr>
              <a:lnSpc>
                <a:spcPct val="150000"/>
              </a:lnSpc>
              <a:spcBef>
                <a:spcPts val="600"/>
              </a:spcBef>
              <a:spcAft>
                <a:spcPts val="600"/>
              </a:spcAft>
            </a:pPr>
            <a:r>
              <a:rPr lang="en-US" b="1" dirty="0"/>
              <a:t>Giving an example </a:t>
            </a:r>
            <a:r>
              <a:rPr lang="en-US" dirty="0"/>
              <a:t>Let me give you an example </a:t>
            </a:r>
            <a:endParaRPr lang="hr-HR" dirty="0"/>
          </a:p>
          <a:p>
            <a:pPr>
              <a:lnSpc>
                <a:spcPct val="150000"/>
              </a:lnSpc>
              <a:spcBef>
                <a:spcPts val="600"/>
              </a:spcBef>
              <a:spcAft>
                <a:spcPts val="600"/>
              </a:spcAft>
            </a:pPr>
            <a:r>
              <a:rPr lang="en-GB" b="1" dirty="0"/>
              <a:t>Emphasising</a:t>
            </a:r>
            <a:r>
              <a:rPr lang="en-US" dirty="0"/>
              <a:t> I’d like to point out... </a:t>
            </a:r>
            <a:endParaRPr lang="hr-HR" dirty="0"/>
          </a:p>
          <a:p>
            <a:pPr>
              <a:lnSpc>
                <a:spcPct val="150000"/>
              </a:lnSpc>
              <a:spcBef>
                <a:spcPts val="600"/>
              </a:spcBef>
              <a:spcAft>
                <a:spcPts val="600"/>
              </a:spcAft>
            </a:pPr>
            <a:r>
              <a:rPr lang="en-US" b="1" dirty="0"/>
              <a:t>Agreeing/Disagreeing </a:t>
            </a:r>
            <a:r>
              <a:rPr lang="en-US" dirty="0"/>
              <a:t>I agree with.../ I also think that... I disagree with.../ I don’t think that... </a:t>
            </a:r>
            <a:endParaRPr lang="hr-HR" dirty="0"/>
          </a:p>
        </p:txBody>
      </p:sp>
      <p:sp>
        <p:nvSpPr>
          <p:cNvPr id="6" name="TekstniOkvir 5">
            <a:extLst>
              <a:ext uri="{FF2B5EF4-FFF2-40B4-BE49-F238E27FC236}">
                <a16:creationId xmlns:a16="http://schemas.microsoft.com/office/drawing/2014/main" xmlns="" id="{7395CD6F-238C-4797-B533-006A71C55F2D}"/>
              </a:ext>
            </a:extLst>
          </p:cNvPr>
          <p:cNvSpPr txBox="1"/>
          <p:nvPr/>
        </p:nvSpPr>
        <p:spPr>
          <a:xfrm>
            <a:off x="8357985" y="4170422"/>
            <a:ext cx="3319757" cy="880369"/>
          </a:xfrm>
          <a:prstGeom prst="rect">
            <a:avLst/>
          </a:prstGeom>
          <a:solidFill>
            <a:srgbClr val="FFEBFF"/>
          </a:solidFill>
          <a:ln w="38100">
            <a:solidFill>
              <a:srgbClr val="CC00CC"/>
            </a:solidFill>
          </a:ln>
        </p:spPr>
        <p:txBody>
          <a:bodyPr wrap="square" numCol="1" rtlCol="0">
            <a:spAutoFit/>
          </a:bodyPr>
          <a:lstStyle/>
          <a:p>
            <a:pPr>
              <a:lnSpc>
                <a:spcPct val="150000"/>
              </a:lnSpc>
              <a:spcBef>
                <a:spcPts val="600"/>
              </a:spcBef>
              <a:spcAft>
                <a:spcPts val="600"/>
              </a:spcAft>
            </a:pPr>
            <a:r>
              <a:rPr lang="hr-HR" dirty="0"/>
              <a:t>W</a:t>
            </a:r>
            <a:r>
              <a:rPr lang="en-US" dirty="0"/>
              <a:t>ho was more convincing and who won the debate</a:t>
            </a:r>
            <a:r>
              <a:rPr lang="hr-HR" dirty="0"/>
              <a:t>?</a:t>
            </a:r>
          </a:p>
        </p:txBody>
      </p:sp>
    </p:spTree>
    <p:extLst>
      <p:ext uri="{BB962C8B-B14F-4D97-AF65-F5344CB8AC3E}">
        <p14:creationId xmlns:p14="http://schemas.microsoft.com/office/powerpoint/2010/main" xmlns="" val="301061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5929B3CF-5F75-47E7-A28A-922264E0E6F6}"/>
              </a:ext>
            </a:extLst>
          </p:cNvPr>
          <p:cNvSpPr>
            <a:spLocks noGrp="1"/>
          </p:cNvSpPr>
          <p:nvPr>
            <p:ph type="ctrTitle"/>
          </p:nvPr>
        </p:nvSpPr>
        <p:spPr/>
        <p:txBody>
          <a:bodyPr/>
          <a:lstStyle/>
          <a:p>
            <a:endParaRPr lang="hr-HR"/>
          </a:p>
        </p:txBody>
      </p:sp>
      <p:sp>
        <p:nvSpPr>
          <p:cNvPr id="3" name="Podnaslov 2">
            <a:extLst>
              <a:ext uri="{FF2B5EF4-FFF2-40B4-BE49-F238E27FC236}">
                <a16:creationId xmlns:a16="http://schemas.microsoft.com/office/drawing/2014/main" xmlns="" id="{51508782-C821-456F-92A6-701F80861844}"/>
              </a:ext>
            </a:extLst>
          </p:cNvPr>
          <p:cNvSpPr>
            <a:spLocks noGrp="1"/>
          </p:cNvSpPr>
          <p:nvPr>
            <p:ph type="subTitle" idx="1"/>
          </p:nvPr>
        </p:nvSpPr>
        <p:spPr/>
        <p:txBody>
          <a:bodyPr/>
          <a:lstStyle/>
          <a:p>
            <a:endParaRPr lang="hr-HR"/>
          </a:p>
        </p:txBody>
      </p:sp>
      <p:pic>
        <p:nvPicPr>
          <p:cNvPr id="4" name="Slika 3">
            <a:extLst>
              <a:ext uri="{FF2B5EF4-FFF2-40B4-BE49-F238E27FC236}">
                <a16:creationId xmlns:a16="http://schemas.microsoft.com/office/drawing/2014/main" xmlns="" id="{86C61FE2-5EF4-4D2B-A168-5971950D8B46}"/>
              </a:ext>
            </a:extLst>
          </p:cNvPr>
          <p:cNvPicPr>
            <a:picLocks noChangeAspect="1"/>
          </p:cNvPicPr>
          <p:nvPr/>
        </p:nvPicPr>
        <p:blipFill>
          <a:blip r:embed="rId2" cstate="print">
            <a:extLst>
              <a:ext uri="{BEBA8EAE-BF5A-486C-A8C5-ECC9F3942E4B}">
                <a14:imgProps xmlns:a14="http://schemas.microsoft.com/office/drawing/2010/main" xmlns="">
                  <a14:imgLayer r:embed="rId3">
                    <a14:imgEffect>
                      <a14:artisticWatercolorSponge/>
                    </a14:imgEffect>
                    <a14:imgEffect>
                      <a14:saturation sat="33000"/>
                    </a14:imgEffect>
                  </a14:imgLayer>
                </a14:imgProps>
              </a:ext>
              <a:ext uri="{28A0092B-C50C-407E-A947-70E740481C1C}">
                <a14:useLocalDpi xmlns:a14="http://schemas.microsoft.com/office/drawing/2010/main" xmlns="" val="0"/>
              </a:ext>
            </a:extLst>
          </a:blip>
          <a:stretch>
            <a:fillRect/>
          </a:stretch>
        </p:blipFill>
        <p:spPr>
          <a:xfrm>
            <a:off x="-794" y="0"/>
            <a:ext cx="12192000" cy="6871854"/>
          </a:xfrm>
          <a:prstGeom prst="rect">
            <a:avLst/>
          </a:prstGeom>
        </p:spPr>
      </p:pic>
      <p:pic>
        <p:nvPicPr>
          <p:cNvPr id="5" name="Slika 4">
            <a:extLst>
              <a:ext uri="{FF2B5EF4-FFF2-40B4-BE49-F238E27FC236}">
                <a16:creationId xmlns:a16="http://schemas.microsoft.com/office/drawing/2014/main" xmlns="" id="{62E36266-FCCF-42EB-96DE-6FB0A8B9B25B}"/>
              </a:ext>
            </a:extLst>
          </p:cNvPr>
          <p:cNvPicPr>
            <a:picLocks noChangeAspect="1"/>
          </p:cNvPicPr>
          <p:nvPr/>
        </p:nvPicPr>
        <p:blipFill rotWithShape="1">
          <a:blip r:embed="rId4" cstate="print"/>
          <a:srcRect t="1984"/>
          <a:stretch/>
        </p:blipFill>
        <p:spPr>
          <a:xfrm>
            <a:off x="322556" y="527651"/>
            <a:ext cx="5005384" cy="1868181"/>
          </a:xfrm>
          <a:prstGeom prst="rect">
            <a:avLst/>
          </a:prstGeom>
          <a:ln w="38100" cap="sq">
            <a:solidFill>
              <a:srgbClr val="CC0099"/>
            </a:solidFill>
            <a:prstDash val="solid"/>
            <a:miter lim="800000"/>
          </a:ln>
          <a:effectLst>
            <a:outerShdw blurRad="50800" dist="38100" dir="2700000" algn="tl" rotWithShape="0">
              <a:srgbClr val="000000">
                <a:alpha val="43000"/>
              </a:srgbClr>
            </a:outerShdw>
          </a:effectLst>
        </p:spPr>
      </p:pic>
      <p:pic>
        <p:nvPicPr>
          <p:cNvPr id="8" name="Slika 7">
            <a:extLst>
              <a:ext uri="{FF2B5EF4-FFF2-40B4-BE49-F238E27FC236}">
                <a16:creationId xmlns:a16="http://schemas.microsoft.com/office/drawing/2014/main" xmlns="" id="{6FDFDFCC-6F9C-41DD-A42B-775508AB2764}"/>
              </a:ext>
            </a:extLst>
          </p:cNvPr>
          <p:cNvPicPr>
            <a:picLocks noChangeAspect="1"/>
          </p:cNvPicPr>
          <p:nvPr/>
        </p:nvPicPr>
        <p:blipFill rotWithShape="1">
          <a:blip r:embed="rId5" cstate="print"/>
          <a:srcRect t="2698" b="1"/>
          <a:stretch/>
        </p:blipFill>
        <p:spPr>
          <a:xfrm>
            <a:off x="-794" y="4462168"/>
            <a:ext cx="8239125" cy="2409685"/>
          </a:xfrm>
          <a:prstGeom prst="rect">
            <a:avLst/>
          </a:prstGeom>
        </p:spPr>
      </p:pic>
      <p:pic>
        <p:nvPicPr>
          <p:cNvPr id="9" name="Slika 8">
            <a:extLst>
              <a:ext uri="{FF2B5EF4-FFF2-40B4-BE49-F238E27FC236}">
                <a16:creationId xmlns:a16="http://schemas.microsoft.com/office/drawing/2014/main" xmlns="" id="{E921CC72-D1E0-4874-8AC0-AA9C4ABBA4F8}"/>
              </a:ext>
            </a:extLst>
          </p:cNvPr>
          <p:cNvPicPr>
            <a:picLocks noChangeAspect="1"/>
          </p:cNvPicPr>
          <p:nvPr/>
        </p:nvPicPr>
        <p:blipFill rotWithShape="1">
          <a:blip r:embed="rId6" cstate="print"/>
          <a:srcRect r="16000"/>
          <a:stretch/>
        </p:blipFill>
        <p:spPr>
          <a:xfrm>
            <a:off x="5849181" y="145483"/>
            <a:ext cx="6024739" cy="6105525"/>
          </a:xfrm>
          <a:prstGeom prst="rect">
            <a:avLst/>
          </a:prstGeom>
          <a:ln w="38100" cap="sq">
            <a:solidFill>
              <a:srgbClr val="CC0099"/>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175145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440EB9F40B2B46A1367B1A415FBD08" ma:contentTypeVersion="14" ma:contentTypeDescription="Create a new document." ma:contentTypeScope="" ma:versionID="8026e9ec43851b1d53d1d14a1a9f728f">
  <xsd:schema xmlns:xsd="http://www.w3.org/2001/XMLSchema" xmlns:xs="http://www.w3.org/2001/XMLSchema" xmlns:p="http://schemas.microsoft.com/office/2006/metadata/properties" xmlns:ns3="bc5181c4-fcd9-45fa-ba56-972b2cdced3c" xmlns:ns4="26f38477-cd9e-4a74-ae07-d74695e5afee" targetNamespace="http://schemas.microsoft.com/office/2006/metadata/properties" ma:root="true" ma:fieldsID="4bebe677f9e2fa051e10a1bf7d4a71ff" ns3:_="" ns4:_="">
    <xsd:import namespace="bc5181c4-fcd9-45fa-ba56-972b2cdced3c"/>
    <xsd:import namespace="26f38477-cd9e-4a74-ae07-d74695e5afe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5181c4-fcd9-45fa-ba56-972b2cdced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6f38477-cd9e-4a74-ae07-d74695e5afe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3F23B6C-EDFA-4254-9310-EE546C7B12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5181c4-fcd9-45fa-ba56-972b2cdced3c"/>
    <ds:schemaRef ds:uri="26f38477-cd9e-4a74-ae07-d74695e5af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1139C3-6324-46C6-8DC6-EFF856855C79}">
  <ds:schemaRefs>
    <ds:schemaRef ds:uri="http://schemas.microsoft.com/sharepoint/v3/contenttype/forms"/>
  </ds:schemaRefs>
</ds:datastoreItem>
</file>

<file path=customXml/itemProps3.xml><?xml version="1.0" encoding="utf-8"?>
<ds:datastoreItem xmlns:ds="http://schemas.openxmlformats.org/officeDocument/2006/customXml" ds:itemID="{AB741B35-14C5-4BCA-8F3D-995515C00D60}">
  <ds:schemaRefs>
    <ds:schemaRef ds:uri="http://purl.org/dc/terms/"/>
    <ds:schemaRef ds:uri="http://schemas.openxmlformats.org/package/2006/metadata/core-properties"/>
    <ds:schemaRef ds:uri="bc5181c4-fcd9-45fa-ba56-972b2cdced3c"/>
    <ds:schemaRef ds:uri="http://schemas.microsoft.com/office/2006/documentManagement/types"/>
    <ds:schemaRef ds:uri="http://schemas.microsoft.com/office/infopath/2007/PartnerControls"/>
    <ds:schemaRef ds:uri="http://purl.org/dc/elements/1.1/"/>
    <ds:schemaRef ds:uri="http://schemas.microsoft.com/office/2006/metadata/properties"/>
    <ds:schemaRef ds:uri="26f38477-cd9e-4a74-ae07-d74695e5afe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63</TotalTime>
  <Words>493</Words>
  <Application>Microsoft Office PowerPoint</Application>
  <PresentationFormat>Custom</PresentationFormat>
  <Paragraphs>53</Paragraphs>
  <Slides>9</Slides>
  <Notes>0</Notes>
  <HiddenSlides>0</HiddenSlides>
  <MMClips>4</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Tema sustava Office</vt:lpstr>
      <vt:lpstr>Slide 1</vt:lpstr>
      <vt:lpstr>Slide 2</vt:lpstr>
      <vt:lpstr>Slide 3</vt:lpstr>
      <vt:lpstr>Slide 4</vt:lpstr>
      <vt:lpstr>Slide 5</vt:lpstr>
      <vt:lpstr>Slide 6</vt:lpstr>
      <vt:lpstr>Slide 7</vt:lpstr>
      <vt:lpstr>Slide 8</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prezentacija</dc:title>
  <dc:creator>Sandra Štambuk</dc:creator>
  <cp:lastModifiedBy>sk-kivanjek</cp:lastModifiedBy>
  <cp:revision>8</cp:revision>
  <dcterms:created xsi:type="dcterms:W3CDTF">2022-03-14T00:12:12Z</dcterms:created>
  <dcterms:modified xsi:type="dcterms:W3CDTF">2022-03-16T10:33:09Z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0x0101001C440EB9F40B2B46A1367B1A415FBD08</vt:lpwstr>
  </property>
</Properties>
</file>